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70d48fe9bc42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9e3d1ba91d45d6"/>
  </p:sldMasterIdLst>
  <p:sldIdLst>
    <p:sldId xmlns:r="http://schemas.openxmlformats.org/officeDocument/2006/relationships" id="256" r:id="Rb39e239631674d03"/>
    <p:sldId xmlns:r="http://schemas.openxmlformats.org/officeDocument/2006/relationships" id="257" r:id="R778746b3628740cb"/>
    <p:sldId xmlns:r="http://schemas.openxmlformats.org/officeDocument/2006/relationships" id="258" r:id="Rbe25c8abaf8f4b92"/>
    <p:sldId xmlns:r="http://schemas.openxmlformats.org/officeDocument/2006/relationships" id="259" r:id="Rdf34a1b82d5a4136"/>
    <p:sldId xmlns:r="http://schemas.openxmlformats.org/officeDocument/2006/relationships" id="260" r:id="R016b687506c7425f"/>
    <p:sldId xmlns:r="http://schemas.openxmlformats.org/officeDocument/2006/relationships" id="261" r:id="Rdd7ed9931da341fb"/>
    <p:sldId xmlns:r="http://schemas.openxmlformats.org/officeDocument/2006/relationships" id="262" r:id="R36d4ce9aa7ae47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9e3d1ba91d45d6" /><Relationship Type="http://schemas.openxmlformats.org/officeDocument/2006/relationships/slide" Target="/ppt/slides/slide1.xml" Id="Rb39e239631674d03" /><Relationship Type="http://schemas.openxmlformats.org/officeDocument/2006/relationships/slide" Target="/ppt/slides/slide2.xml" Id="R778746b3628740cb" /><Relationship Type="http://schemas.openxmlformats.org/officeDocument/2006/relationships/slide" Target="/ppt/slides/slide3.xml" Id="Rbe25c8abaf8f4b92" /><Relationship Type="http://schemas.openxmlformats.org/officeDocument/2006/relationships/slide" Target="/ppt/slides/slide4.xml" Id="Rdf34a1b82d5a4136" /><Relationship Type="http://schemas.openxmlformats.org/officeDocument/2006/relationships/slide" Target="/ppt/slides/slide5.xml" Id="R016b687506c7425f" /><Relationship Type="http://schemas.openxmlformats.org/officeDocument/2006/relationships/slide" Target="/ppt/slides/slide6.xml" Id="Rdd7ed9931da341fb" /><Relationship Type="http://schemas.openxmlformats.org/officeDocument/2006/relationships/slide" Target="/ppt/slides/slide7.xml" Id="R36d4ce9aa7ae47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22e700018542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f320b781947c4" /><Relationship Type="http://schemas.openxmlformats.org/officeDocument/2006/relationships/theme" Target="/ppt/slideMasters/theme/theme1.xml" Id="Rcc96fc56b12045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af320b781947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2e7b40aaf45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a1ab8916341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096f1012f40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59beee31f4a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0c8ec4bf54e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3cbc1c72046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cdde43f354d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SELBYGGEN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SELBYGGEN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SELBYGGEN AS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SELBYGGEN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SELBYGGEN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SELBYGGEN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8 451 359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−125 736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527 578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4 871 439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7 740 758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SELBYGGEN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BALSTAD SVERRE GUNNAR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BORSETH JOHN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EVJEMO MARIT SISSEL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FUGLEM BJØRN JOHAN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FUGLEM OLA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FURAN STEINAR  –  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SELBYGGEN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Nestansringen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81 08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redaksjonen@selbyggen.no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915 782 949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SELBYGGEN AS</a:t>
            </a:r>
          </a:p>
        </p:txBody>
      </p:sp>
    </p:spTree>
  </p:cSld>
  <p:clrMapOvr>
    <a:masterClrMapping xmlns:a="http://schemas.openxmlformats.org/drawingml/2006/main"/>
  </p:clrMapOvr>
</p:sld>
</file>