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fe3446ce3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8ee8b381c48a6"/>
  </p:sldMasterIdLst>
  <p:sldIdLst>
    <p:sldId xmlns:r="http://schemas.openxmlformats.org/officeDocument/2006/relationships" id="256" r:id="R5184f796a14c4e74"/>
    <p:sldId xmlns:r="http://schemas.openxmlformats.org/officeDocument/2006/relationships" id="257" r:id="Rb27d4001b5a74c35"/>
    <p:sldId xmlns:r="http://schemas.openxmlformats.org/officeDocument/2006/relationships" id="258" r:id="R5322be48ecbc49eb"/>
    <p:sldId xmlns:r="http://schemas.openxmlformats.org/officeDocument/2006/relationships" id="259" r:id="R002a1debc94743d0"/>
    <p:sldId xmlns:r="http://schemas.openxmlformats.org/officeDocument/2006/relationships" id="260" r:id="Rf073dacc844b42d4"/>
    <p:sldId xmlns:r="http://schemas.openxmlformats.org/officeDocument/2006/relationships" id="261" r:id="R63f44ba9ebe14d0d"/>
    <p:sldId xmlns:r="http://schemas.openxmlformats.org/officeDocument/2006/relationships" id="262" r:id="R9328959d2bba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8ee8b381c48a6" /><Relationship Type="http://schemas.openxmlformats.org/officeDocument/2006/relationships/slide" Target="/ppt/slides/slide1.xml" Id="R5184f796a14c4e74" /><Relationship Type="http://schemas.openxmlformats.org/officeDocument/2006/relationships/slide" Target="/ppt/slides/slide2.xml" Id="Rb27d4001b5a74c35" /><Relationship Type="http://schemas.openxmlformats.org/officeDocument/2006/relationships/slide" Target="/ppt/slides/slide3.xml" Id="R5322be48ecbc49eb" /><Relationship Type="http://schemas.openxmlformats.org/officeDocument/2006/relationships/slide" Target="/ppt/slides/slide4.xml" Id="R002a1debc94743d0" /><Relationship Type="http://schemas.openxmlformats.org/officeDocument/2006/relationships/slide" Target="/ppt/slides/slide5.xml" Id="Rf073dacc844b42d4" /><Relationship Type="http://schemas.openxmlformats.org/officeDocument/2006/relationships/slide" Target="/ppt/slides/slide6.xml" Id="R63f44ba9ebe14d0d" /><Relationship Type="http://schemas.openxmlformats.org/officeDocument/2006/relationships/slide" Target="/ppt/slides/slide7.xml" Id="R9328959d2bba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0971dbd98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1fb73eebe4be5" /><Relationship Type="http://schemas.openxmlformats.org/officeDocument/2006/relationships/theme" Target="/ppt/slideMasters/theme/theme1.xml" Id="R490b8636386a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1fb73eebe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b439672b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6b2421d20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8976bd61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04fac60c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026a5386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84d350d7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d713d387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MONKMOUND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MONKMOUND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11 340 607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123 379 541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125 622 573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MUNKHAUGEN SELVAAG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915 783 317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