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e70334a43d4d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d3d956c344473f"/>
  </p:sldMasterIdLst>
  <p:sldIdLst>
    <p:sldId xmlns:r="http://schemas.openxmlformats.org/officeDocument/2006/relationships" id="256" r:id="R91d1092d9ecf4bb5"/>
    <p:sldId xmlns:r="http://schemas.openxmlformats.org/officeDocument/2006/relationships" id="257" r:id="R7a9b46b130b548a4"/>
    <p:sldId xmlns:r="http://schemas.openxmlformats.org/officeDocument/2006/relationships" id="258" r:id="R86dce787ec9b4920"/>
    <p:sldId xmlns:r="http://schemas.openxmlformats.org/officeDocument/2006/relationships" id="259" r:id="R8f828b72bf444bf2"/>
    <p:sldId xmlns:r="http://schemas.openxmlformats.org/officeDocument/2006/relationships" id="260" r:id="Rc9e912be68d745db"/>
    <p:sldId xmlns:r="http://schemas.openxmlformats.org/officeDocument/2006/relationships" id="261" r:id="R188ec14bc73c473e"/>
    <p:sldId xmlns:r="http://schemas.openxmlformats.org/officeDocument/2006/relationships" id="262" r:id="R1895437488a54f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d3d956c344473f" /><Relationship Type="http://schemas.openxmlformats.org/officeDocument/2006/relationships/slide" Target="/ppt/slides/slide1.xml" Id="R91d1092d9ecf4bb5" /><Relationship Type="http://schemas.openxmlformats.org/officeDocument/2006/relationships/slide" Target="/ppt/slides/slide2.xml" Id="R7a9b46b130b548a4" /><Relationship Type="http://schemas.openxmlformats.org/officeDocument/2006/relationships/slide" Target="/ppt/slides/slide3.xml" Id="R86dce787ec9b4920" /><Relationship Type="http://schemas.openxmlformats.org/officeDocument/2006/relationships/slide" Target="/ppt/slides/slide4.xml" Id="R8f828b72bf444bf2" /><Relationship Type="http://schemas.openxmlformats.org/officeDocument/2006/relationships/slide" Target="/ppt/slides/slide5.xml" Id="Rc9e912be68d745db" /><Relationship Type="http://schemas.openxmlformats.org/officeDocument/2006/relationships/slide" Target="/ppt/slides/slide6.xml" Id="R188ec14bc73c473e" /><Relationship Type="http://schemas.openxmlformats.org/officeDocument/2006/relationships/slide" Target="/ppt/slides/slide7.xml" Id="R1895437488a54f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0a0d4867c549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89618e0f74fa6" /><Relationship Type="http://schemas.openxmlformats.org/officeDocument/2006/relationships/theme" Target="/ppt/slideMasters/theme/theme1.xml" Id="Rafb4dea6d28047a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89618e0f74fa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0407ee700c4e7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ecfc9661fa47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ec636e7ea47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143b5fe5943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5e2e7ece942f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edf71625142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9e1a210da4f9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NIC NILSEN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NIC NILSEN HOLDING AS ble etablert [år] og holder til i Kvinesdal.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−34 160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7 935 538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736 070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4 752 059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AAGE NILSEN HOLDING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NILSEN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Nesgata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4480 Kvinesdal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915 796 931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NIC NILSEN HOLDING AS</a:t>
            </a:r>
          </a:p>
        </p:txBody>
      </p:sp>
    </p:spTree>
  </p:cSld>
  <p:clrMapOvr>
    <a:masterClrMapping xmlns:a="http://schemas.openxmlformats.org/drawingml/2006/main"/>
  </p:clrMapOvr>
</p:sld>
</file>