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638c47333a44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03777ecef94c27"/>
  </p:sldMasterIdLst>
  <p:sldIdLst>
    <p:sldId xmlns:r="http://schemas.openxmlformats.org/officeDocument/2006/relationships" id="256" r:id="Rb1e7118fbc7e4f3e"/>
    <p:sldId xmlns:r="http://schemas.openxmlformats.org/officeDocument/2006/relationships" id="257" r:id="Ra36212495023407f"/>
    <p:sldId xmlns:r="http://schemas.openxmlformats.org/officeDocument/2006/relationships" id="258" r:id="R9b14e9ee89b5422a"/>
    <p:sldId xmlns:r="http://schemas.openxmlformats.org/officeDocument/2006/relationships" id="259" r:id="R7087d0c0ce6e4d41"/>
    <p:sldId xmlns:r="http://schemas.openxmlformats.org/officeDocument/2006/relationships" id="260" r:id="R45307172bcdb4c53"/>
    <p:sldId xmlns:r="http://schemas.openxmlformats.org/officeDocument/2006/relationships" id="261" r:id="R7ac4fe0127864dbe"/>
    <p:sldId xmlns:r="http://schemas.openxmlformats.org/officeDocument/2006/relationships" id="262" r:id="R080f8b9dcaa644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03777ecef94c27" /><Relationship Type="http://schemas.openxmlformats.org/officeDocument/2006/relationships/slide" Target="/ppt/slides/slide1.xml" Id="Rb1e7118fbc7e4f3e" /><Relationship Type="http://schemas.openxmlformats.org/officeDocument/2006/relationships/slide" Target="/ppt/slides/slide2.xml" Id="Ra36212495023407f" /><Relationship Type="http://schemas.openxmlformats.org/officeDocument/2006/relationships/slide" Target="/ppt/slides/slide3.xml" Id="R9b14e9ee89b5422a" /><Relationship Type="http://schemas.openxmlformats.org/officeDocument/2006/relationships/slide" Target="/ppt/slides/slide4.xml" Id="R7087d0c0ce6e4d41" /><Relationship Type="http://schemas.openxmlformats.org/officeDocument/2006/relationships/slide" Target="/ppt/slides/slide5.xml" Id="R45307172bcdb4c53" /><Relationship Type="http://schemas.openxmlformats.org/officeDocument/2006/relationships/slide" Target="/ppt/slides/slide6.xml" Id="R7ac4fe0127864dbe" /><Relationship Type="http://schemas.openxmlformats.org/officeDocument/2006/relationships/slide" Target="/ppt/slides/slide7.xml" Id="R080f8b9dcaa644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b439b30ec4c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e6520b5dc4fdd" /><Relationship Type="http://schemas.openxmlformats.org/officeDocument/2006/relationships/theme" Target="/ppt/slideMasters/theme/theme1.xml" Id="R097a3a9b5d40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e6520b5dc4f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8c1b650fb40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17a1845cd4b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a4ac0568a49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474bb93e042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b38e538e64f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82920aee047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88173dc86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RAL EIENDOM AS ble etablert [år] og holder til i Ulefoss.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1 516 708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1 360 053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1 794 751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2 876 420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ANDERS LANGELAND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Sjørholtvegen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3830 Ulefoss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RAL EIENDOM AS</a:t>
            </a:r>
          </a:p>
        </p:txBody>
      </p:sp>
    </p:spTree>
  </p:cSld>
  <p:clrMapOvr>
    <a:masterClrMapping xmlns:a="http://schemas.openxmlformats.org/drawingml/2006/main"/>
  </p:clrMapOvr>
</p:sld>
</file>