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a3d473a9a64c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c4f2b6eb3245a4"/>
  </p:sldMasterIdLst>
  <p:sldIdLst>
    <p:sldId xmlns:r="http://schemas.openxmlformats.org/officeDocument/2006/relationships" id="256" r:id="Re996058565764913"/>
    <p:sldId xmlns:r="http://schemas.openxmlformats.org/officeDocument/2006/relationships" id="257" r:id="R4b9139f2c6be4fe1"/>
    <p:sldId xmlns:r="http://schemas.openxmlformats.org/officeDocument/2006/relationships" id="258" r:id="R27265b0ba1fc4426"/>
    <p:sldId xmlns:r="http://schemas.openxmlformats.org/officeDocument/2006/relationships" id="259" r:id="R07014a139e7d447a"/>
    <p:sldId xmlns:r="http://schemas.openxmlformats.org/officeDocument/2006/relationships" id="260" r:id="R7866b3d674e44c95"/>
    <p:sldId xmlns:r="http://schemas.openxmlformats.org/officeDocument/2006/relationships" id="261" r:id="Rd28c0a0f496749ef"/>
    <p:sldId xmlns:r="http://schemas.openxmlformats.org/officeDocument/2006/relationships" id="262" r:id="R0c91d47425294c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c4f2b6eb3245a4" /><Relationship Type="http://schemas.openxmlformats.org/officeDocument/2006/relationships/slide" Target="/ppt/slides/slide1.xml" Id="Re996058565764913" /><Relationship Type="http://schemas.openxmlformats.org/officeDocument/2006/relationships/slide" Target="/ppt/slides/slide2.xml" Id="R4b9139f2c6be4fe1" /><Relationship Type="http://schemas.openxmlformats.org/officeDocument/2006/relationships/slide" Target="/ppt/slides/slide3.xml" Id="R27265b0ba1fc4426" /><Relationship Type="http://schemas.openxmlformats.org/officeDocument/2006/relationships/slide" Target="/ppt/slides/slide4.xml" Id="R07014a139e7d447a" /><Relationship Type="http://schemas.openxmlformats.org/officeDocument/2006/relationships/slide" Target="/ppt/slides/slide5.xml" Id="R7866b3d674e44c95" /><Relationship Type="http://schemas.openxmlformats.org/officeDocument/2006/relationships/slide" Target="/ppt/slides/slide6.xml" Id="Rd28c0a0f496749ef" /><Relationship Type="http://schemas.openxmlformats.org/officeDocument/2006/relationships/slide" Target="/ppt/slides/slide7.xml" Id="R0c91d47425294c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a3737361894a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23c988e044cce" /><Relationship Type="http://schemas.openxmlformats.org/officeDocument/2006/relationships/theme" Target="/ppt/slideMasters/theme/theme1.xml" Id="R520a1cac63f24f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323c988e044c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dc95e313f42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4d872e1324e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25cbf4e024d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6078b888c46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b2deb36f14f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9d29e0f1d4f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d89d253344e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FOSS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FOSS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FOSS HOLDING AS ble etablert [år] og holder til i Godvik.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FOSS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FOSS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FOSS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−123 158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12 431 891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108 011 325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119 014 452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FOSS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FOSS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FOSS HOLDING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FOSS BERG HOLDING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FOSS HOLDING AS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FOSS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Alvøveien 132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5179 Godvik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915 832 571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FOSS HOLDING AS</a:t>
            </a:r>
          </a:p>
        </p:txBody>
      </p:sp>
    </p:spTree>
  </p:cSld>
  <p:clrMapOvr>
    <a:masterClrMapping xmlns:a="http://schemas.openxmlformats.org/drawingml/2006/main"/>
  </p:clrMapOvr>
</p:sld>
</file>