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3852c9a03a46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5d843b17f348ef"/>
  </p:sldMasterIdLst>
  <p:sldIdLst>
    <p:sldId xmlns:r="http://schemas.openxmlformats.org/officeDocument/2006/relationships" id="256" r:id="Rcbdbff66e8094b55"/>
    <p:sldId xmlns:r="http://schemas.openxmlformats.org/officeDocument/2006/relationships" id="257" r:id="R0849482653184539"/>
    <p:sldId xmlns:r="http://schemas.openxmlformats.org/officeDocument/2006/relationships" id="258" r:id="Rc5f7bac5a219442c"/>
    <p:sldId xmlns:r="http://schemas.openxmlformats.org/officeDocument/2006/relationships" id="259" r:id="R2b07c17ec4d64671"/>
    <p:sldId xmlns:r="http://schemas.openxmlformats.org/officeDocument/2006/relationships" id="260" r:id="R6448558e234c44b5"/>
    <p:sldId xmlns:r="http://schemas.openxmlformats.org/officeDocument/2006/relationships" id="261" r:id="R4db68f5522ca4bf7"/>
    <p:sldId xmlns:r="http://schemas.openxmlformats.org/officeDocument/2006/relationships" id="262" r:id="R5acb082aa6cb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d843b17f348ef" /><Relationship Type="http://schemas.openxmlformats.org/officeDocument/2006/relationships/slide" Target="/ppt/slides/slide1.xml" Id="Rcbdbff66e8094b55" /><Relationship Type="http://schemas.openxmlformats.org/officeDocument/2006/relationships/slide" Target="/ppt/slides/slide2.xml" Id="R0849482653184539" /><Relationship Type="http://schemas.openxmlformats.org/officeDocument/2006/relationships/slide" Target="/ppt/slides/slide3.xml" Id="Rc5f7bac5a219442c" /><Relationship Type="http://schemas.openxmlformats.org/officeDocument/2006/relationships/slide" Target="/ppt/slides/slide4.xml" Id="R2b07c17ec4d64671" /><Relationship Type="http://schemas.openxmlformats.org/officeDocument/2006/relationships/slide" Target="/ppt/slides/slide5.xml" Id="R6448558e234c44b5" /><Relationship Type="http://schemas.openxmlformats.org/officeDocument/2006/relationships/slide" Target="/ppt/slides/slide6.xml" Id="R4db68f5522ca4bf7" /><Relationship Type="http://schemas.openxmlformats.org/officeDocument/2006/relationships/slide" Target="/ppt/slides/slide7.xml" Id="R5acb082aa6cb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e7c86b0454f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70abf71e34ed7" /><Relationship Type="http://schemas.openxmlformats.org/officeDocument/2006/relationships/theme" Target="/ppt/slideMasters/theme/theme1.xml" Id="R7f898f24b914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70abf71e34e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0e31c89c743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e9fbf050843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76950beca4c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948f7ba82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67e10261f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3bdb56ff64a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03db6c7174e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AMORIN JUNIOR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JUNIOR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3 244 754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42 835 816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58 116 579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FREDRIKKE ULSTEIN MÆHLUM  –  16,2 %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ULSTEIN MÆHLUM  –  16,2 %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INGERID ULSTEIN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INGERID ULSTEIN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JUNIOR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915 841 252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JUNIOR AS</a:t>
            </a:r>
          </a:p>
        </p:txBody>
      </p:sp>
    </p:spTree>
  </p:cSld>
  <p:clrMapOvr>
    <a:masterClrMapping xmlns:a="http://schemas.openxmlformats.org/drawingml/2006/main"/>
  </p:clrMapOvr>
</p:sld>
</file>