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2e7fe749cf42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dff9dc986d4e9e"/>
  </p:sldMasterIdLst>
  <p:sldIdLst>
    <p:sldId xmlns:r="http://schemas.openxmlformats.org/officeDocument/2006/relationships" id="256" r:id="Ra2a58db421b0498d"/>
    <p:sldId xmlns:r="http://schemas.openxmlformats.org/officeDocument/2006/relationships" id="257" r:id="R276dacd5f7254fb2"/>
    <p:sldId xmlns:r="http://schemas.openxmlformats.org/officeDocument/2006/relationships" id="258" r:id="R880746f909484d52"/>
    <p:sldId xmlns:r="http://schemas.openxmlformats.org/officeDocument/2006/relationships" id="259" r:id="R1df68050cedc4267"/>
    <p:sldId xmlns:r="http://schemas.openxmlformats.org/officeDocument/2006/relationships" id="260" r:id="R5a5376c66ac8442f"/>
    <p:sldId xmlns:r="http://schemas.openxmlformats.org/officeDocument/2006/relationships" id="261" r:id="R32e1bba2b3a245c2"/>
    <p:sldId xmlns:r="http://schemas.openxmlformats.org/officeDocument/2006/relationships" id="262" r:id="Rd7c53af22a4e4b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ff9dc986d4e9e" /><Relationship Type="http://schemas.openxmlformats.org/officeDocument/2006/relationships/slide" Target="/ppt/slides/slide1.xml" Id="Ra2a58db421b0498d" /><Relationship Type="http://schemas.openxmlformats.org/officeDocument/2006/relationships/slide" Target="/ppt/slides/slide2.xml" Id="R276dacd5f7254fb2" /><Relationship Type="http://schemas.openxmlformats.org/officeDocument/2006/relationships/slide" Target="/ppt/slides/slide3.xml" Id="R880746f909484d52" /><Relationship Type="http://schemas.openxmlformats.org/officeDocument/2006/relationships/slide" Target="/ppt/slides/slide4.xml" Id="R1df68050cedc4267" /><Relationship Type="http://schemas.openxmlformats.org/officeDocument/2006/relationships/slide" Target="/ppt/slides/slide5.xml" Id="R5a5376c66ac8442f" /><Relationship Type="http://schemas.openxmlformats.org/officeDocument/2006/relationships/slide" Target="/ppt/slides/slide6.xml" Id="R32e1bba2b3a245c2" /><Relationship Type="http://schemas.openxmlformats.org/officeDocument/2006/relationships/slide" Target="/ppt/slides/slide7.xml" Id="Rd7c53af22a4e4b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7fc65029fb4f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93eee0f3345f5" /><Relationship Type="http://schemas.openxmlformats.org/officeDocument/2006/relationships/theme" Target="/ppt/slideMasters/theme/theme1.xml" Id="R9a0f980706f84e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193eee0f3345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a5fcc075942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35fa91bc640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72c02d87a4b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20e78e0d949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4239ac04b4f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f807c0c984b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562ec85e54b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JUPITER INVEST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JUPITER INVEST II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−194 428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10 289 479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33 709 030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33 743 314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 MARIUS ULSTEIN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Vikemyra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915 842 321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