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f2996607d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85ec4614d424e"/>
  </p:sldMasterIdLst>
  <p:sldIdLst>
    <p:sldId xmlns:r="http://schemas.openxmlformats.org/officeDocument/2006/relationships" id="256" r:id="R85b424e4659b45b5"/>
    <p:sldId xmlns:r="http://schemas.openxmlformats.org/officeDocument/2006/relationships" id="257" r:id="R979daae8c8e046b6"/>
    <p:sldId xmlns:r="http://schemas.openxmlformats.org/officeDocument/2006/relationships" id="258" r:id="R78018ad02def4a22"/>
    <p:sldId xmlns:r="http://schemas.openxmlformats.org/officeDocument/2006/relationships" id="259" r:id="R7d85b2febc3340fa"/>
    <p:sldId xmlns:r="http://schemas.openxmlformats.org/officeDocument/2006/relationships" id="260" r:id="R49d0a771d3cc44c0"/>
    <p:sldId xmlns:r="http://schemas.openxmlformats.org/officeDocument/2006/relationships" id="261" r:id="R002e5ea0e017491a"/>
    <p:sldId xmlns:r="http://schemas.openxmlformats.org/officeDocument/2006/relationships" id="262" r:id="Radef0c495e10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85ec4614d424e" /><Relationship Type="http://schemas.openxmlformats.org/officeDocument/2006/relationships/slide" Target="/ppt/slides/slide1.xml" Id="R85b424e4659b45b5" /><Relationship Type="http://schemas.openxmlformats.org/officeDocument/2006/relationships/slide" Target="/ppt/slides/slide2.xml" Id="R979daae8c8e046b6" /><Relationship Type="http://schemas.openxmlformats.org/officeDocument/2006/relationships/slide" Target="/ppt/slides/slide3.xml" Id="R78018ad02def4a22" /><Relationship Type="http://schemas.openxmlformats.org/officeDocument/2006/relationships/slide" Target="/ppt/slides/slide4.xml" Id="R7d85b2febc3340fa" /><Relationship Type="http://schemas.openxmlformats.org/officeDocument/2006/relationships/slide" Target="/ppt/slides/slide5.xml" Id="R49d0a771d3cc44c0" /><Relationship Type="http://schemas.openxmlformats.org/officeDocument/2006/relationships/slide" Target="/ppt/slides/slide6.xml" Id="R002e5ea0e017491a" /><Relationship Type="http://schemas.openxmlformats.org/officeDocument/2006/relationships/slide" Target="/ppt/slides/slide7.xml" Id="Radef0c495e10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644471707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9d53d51bd4d88" /><Relationship Type="http://schemas.openxmlformats.org/officeDocument/2006/relationships/theme" Target="/ppt/slideMasters/theme/theme1.xml" Id="R943b25d9531e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9d53d51bd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c49d06a44d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e3e4d213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31861aa25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9988b6ad0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aad595855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22908bc114b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e5eb3384c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MOGUL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125 266 376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125 429 978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GUNVOR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