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2dbe2fca7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01dde8a5447f6"/>
  </p:sldMasterIdLst>
  <p:sldIdLst>
    <p:sldId xmlns:r="http://schemas.openxmlformats.org/officeDocument/2006/relationships" id="256" r:id="Ra0ac113cb41c4789"/>
    <p:sldId xmlns:r="http://schemas.openxmlformats.org/officeDocument/2006/relationships" id="257" r:id="Rc29c01cc65084fc5"/>
    <p:sldId xmlns:r="http://schemas.openxmlformats.org/officeDocument/2006/relationships" id="258" r:id="R72e8b6c15469442f"/>
    <p:sldId xmlns:r="http://schemas.openxmlformats.org/officeDocument/2006/relationships" id="259" r:id="R0b7393dd5fee4fc7"/>
    <p:sldId xmlns:r="http://schemas.openxmlformats.org/officeDocument/2006/relationships" id="260" r:id="R630b6477afcd44d2"/>
    <p:sldId xmlns:r="http://schemas.openxmlformats.org/officeDocument/2006/relationships" id="261" r:id="Rd2f95f2667554226"/>
    <p:sldId xmlns:r="http://schemas.openxmlformats.org/officeDocument/2006/relationships" id="262" r:id="R1a2f798b873a45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01dde8a5447f6" /><Relationship Type="http://schemas.openxmlformats.org/officeDocument/2006/relationships/slide" Target="/ppt/slides/slide1.xml" Id="Ra0ac113cb41c4789" /><Relationship Type="http://schemas.openxmlformats.org/officeDocument/2006/relationships/slide" Target="/ppt/slides/slide2.xml" Id="Rc29c01cc65084fc5" /><Relationship Type="http://schemas.openxmlformats.org/officeDocument/2006/relationships/slide" Target="/ppt/slides/slide3.xml" Id="R72e8b6c15469442f" /><Relationship Type="http://schemas.openxmlformats.org/officeDocument/2006/relationships/slide" Target="/ppt/slides/slide4.xml" Id="R0b7393dd5fee4fc7" /><Relationship Type="http://schemas.openxmlformats.org/officeDocument/2006/relationships/slide" Target="/ppt/slides/slide5.xml" Id="R630b6477afcd44d2" /><Relationship Type="http://schemas.openxmlformats.org/officeDocument/2006/relationships/slide" Target="/ppt/slides/slide6.xml" Id="Rd2f95f2667554226" /><Relationship Type="http://schemas.openxmlformats.org/officeDocument/2006/relationships/slide" Target="/ppt/slides/slide7.xml" Id="R1a2f798b873a45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2f956d277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5eb80e204307" /><Relationship Type="http://schemas.openxmlformats.org/officeDocument/2006/relationships/theme" Target="/ppt/slideMasters/theme/theme1.xml" Id="Raa18894dcf6740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375eb80e20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fb618cc06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e973cccaa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f97113f8f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62abe3628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2bff534a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c1cffd03942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0628abc846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MOGUL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36 355 573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38 578 792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ULSTEIN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915 843 115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KAPITAL AS</a:t>
            </a:r>
          </a:p>
        </p:txBody>
      </p:sp>
    </p:spTree>
  </p:cSld>
  <p:clrMapOvr>
    <a:masterClrMapping xmlns:a="http://schemas.openxmlformats.org/drawingml/2006/main"/>
  </p:clrMapOvr>
</p:sld>
</file>