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eaacdbb93b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2c44808293472c"/>
  </p:sldMasterIdLst>
  <p:sldIdLst>
    <p:sldId xmlns:r="http://schemas.openxmlformats.org/officeDocument/2006/relationships" id="256" r:id="R0a9958cb13be409f"/>
    <p:sldId xmlns:r="http://schemas.openxmlformats.org/officeDocument/2006/relationships" id="257" r:id="Rc94d524a3896480a"/>
    <p:sldId xmlns:r="http://schemas.openxmlformats.org/officeDocument/2006/relationships" id="258" r:id="R7ec2c919aef446e3"/>
    <p:sldId xmlns:r="http://schemas.openxmlformats.org/officeDocument/2006/relationships" id="259" r:id="Rda38c4b5e2ec45c8"/>
    <p:sldId xmlns:r="http://schemas.openxmlformats.org/officeDocument/2006/relationships" id="260" r:id="Rb0d869bbbcbf4be3"/>
    <p:sldId xmlns:r="http://schemas.openxmlformats.org/officeDocument/2006/relationships" id="261" r:id="Re4c1942bbe1c41c1"/>
    <p:sldId xmlns:r="http://schemas.openxmlformats.org/officeDocument/2006/relationships" id="262" r:id="R467feff7e7a54d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c44808293472c" /><Relationship Type="http://schemas.openxmlformats.org/officeDocument/2006/relationships/slide" Target="/ppt/slides/slide1.xml" Id="R0a9958cb13be409f" /><Relationship Type="http://schemas.openxmlformats.org/officeDocument/2006/relationships/slide" Target="/ppt/slides/slide2.xml" Id="Rc94d524a3896480a" /><Relationship Type="http://schemas.openxmlformats.org/officeDocument/2006/relationships/slide" Target="/ppt/slides/slide3.xml" Id="R7ec2c919aef446e3" /><Relationship Type="http://schemas.openxmlformats.org/officeDocument/2006/relationships/slide" Target="/ppt/slides/slide4.xml" Id="Rda38c4b5e2ec45c8" /><Relationship Type="http://schemas.openxmlformats.org/officeDocument/2006/relationships/slide" Target="/ppt/slides/slide5.xml" Id="Rb0d869bbbcbf4be3" /><Relationship Type="http://schemas.openxmlformats.org/officeDocument/2006/relationships/slide" Target="/ppt/slides/slide6.xml" Id="Re4c1942bbe1c41c1" /><Relationship Type="http://schemas.openxmlformats.org/officeDocument/2006/relationships/slide" Target="/ppt/slides/slide7.xml" Id="R467feff7e7a54d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1e5bd0245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19d0f2a78499c" /><Relationship Type="http://schemas.openxmlformats.org/officeDocument/2006/relationships/theme" Target="/ppt/slideMasters/theme/theme1.xml" Id="Rb70eeaf956a0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619d0f2a78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1f1a27968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c05fc05a740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9bca38eeb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466968a9147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42e90b1c448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b37e510e7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b2de53fd348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JUNIOR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JUNIOR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17 912 772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47 096 122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51 761 176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JUNIOR AS</a:t>
            </a:r>
          </a:p>
        </p:txBody>
      </p:sp>
    </p:spTree>
  </p:cSld>
  <p:clrMapOvr>
    <a:masterClrMapping xmlns:a="http://schemas.openxmlformats.org/drawingml/2006/main"/>
  </p:clrMapOvr>
</p:sld>
</file>