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dcf98907fc42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309e5007054c0f"/>
  </p:sldMasterIdLst>
  <p:sldIdLst>
    <p:sldId xmlns:r="http://schemas.openxmlformats.org/officeDocument/2006/relationships" id="256" r:id="R6eb77b380bd84ad7"/>
    <p:sldId xmlns:r="http://schemas.openxmlformats.org/officeDocument/2006/relationships" id="257" r:id="R7af695135bd24d86"/>
    <p:sldId xmlns:r="http://schemas.openxmlformats.org/officeDocument/2006/relationships" id="258" r:id="R034298aefd2f470f"/>
    <p:sldId xmlns:r="http://schemas.openxmlformats.org/officeDocument/2006/relationships" id="259" r:id="R4397d75f5cd3452e"/>
    <p:sldId xmlns:r="http://schemas.openxmlformats.org/officeDocument/2006/relationships" id="260" r:id="R8637097206f942e6"/>
    <p:sldId xmlns:r="http://schemas.openxmlformats.org/officeDocument/2006/relationships" id="261" r:id="R51342c24894643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309e5007054c0f" /><Relationship Type="http://schemas.openxmlformats.org/officeDocument/2006/relationships/slide" Target="/ppt/slides/slide1.xml" Id="R6eb77b380bd84ad7" /><Relationship Type="http://schemas.openxmlformats.org/officeDocument/2006/relationships/slide" Target="/ppt/slides/slide2.xml" Id="R7af695135bd24d86" /><Relationship Type="http://schemas.openxmlformats.org/officeDocument/2006/relationships/slide" Target="/ppt/slides/slide3.xml" Id="R034298aefd2f470f" /><Relationship Type="http://schemas.openxmlformats.org/officeDocument/2006/relationships/slide" Target="/ppt/slides/slide4.xml" Id="R4397d75f5cd3452e" /><Relationship Type="http://schemas.openxmlformats.org/officeDocument/2006/relationships/slide" Target="/ppt/slides/slide5.xml" Id="R8637097206f942e6" /><Relationship Type="http://schemas.openxmlformats.org/officeDocument/2006/relationships/slide" Target="/ppt/slides/slide6.xml" Id="R51342c24894643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78683f25984c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216bd7d2d4f42" /><Relationship Type="http://schemas.openxmlformats.org/officeDocument/2006/relationships/theme" Target="/ppt/slideMasters/theme/theme1.xml" Id="R88187bb314004d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7216bd7d2d4f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2a43fe48048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709b9e2a944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08d6acd144c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fdb69d36145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5241d51f048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b663aef654a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TOKA INVEST 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Vikemyra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915 852 521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 INVEST II AS</a:t>
            </a:r>
          </a:p>
        </p:txBody>
      </p:sp>
    </p:spTree>
  </p:cSld>
  <p:clrMapOvr>
    <a:masterClrMapping xmlns:a="http://schemas.openxmlformats.org/drawingml/2006/main"/>
  </p:clrMapOvr>
</p:sld>
</file>