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cf28eb4c1d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161846bd7b4517"/>
  </p:sldMasterIdLst>
  <p:sldIdLst>
    <p:sldId xmlns:r="http://schemas.openxmlformats.org/officeDocument/2006/relationships" id="256" r:id="R81ce1cda27a74f80"/>
    <p:sldId xmlns:r="http://schemas.openxmlformats.org/officeDocument/2006/relationships" id="257" r:id="R86600c5a9ac44848"/>
    <p:sldId xmlns:r="http://schemas.openxmlformats.org/officeDocument/2006/relationships" id="258" r:id="Rc5ae16fc3bf94ea6"/>
    <p:sldId xmlns:r="http://schemas.openxmlformats.org/officeDocument/2006/relationships" id="259" r:id="Rac409783ca1040b3"/>
    <p:sldId xmlns:r="http://schemas.openxmlformats.org/officeDocument/2006/relationships" id="260" r:id="R2e31da66186841ee"/>
    <p:sldId xmlns:r="http://schemas.openxmlformats.org/officeDocument/2006/relationships" id="261" r:id="R4c40eb0e653b4884"/>
    <p:sldId xmlns:r="http://schemas.openxmlformats.org/officeDocument/2006/relationships" id="262" r:id="Rc3ede39374f74e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61846bd7b4517" /><Relationship Type="http://schemas.openxmlformats.org/officeDocument/2006/relationships/slide" Target="/ppt/slides/slide1.xml" Id="R81ce1cda27a74f80" /><Relationship Type="http://schemas.openxmlformats.org/officeDocument/2006/relationships/slide" Target="/ppt/slides/slide2.xml" Id="R86600c5a9ac44848" /><Relationship Type="http://schemas.openxmlformats.org/officeDocument/2006/relationships/slide" Target="/ppt/slides/slide3.xml" Id="Rc5ae16fc3bf94ea6" /><Relationship Type="http://schemas.openxmlformats.org/officeDocument/2006/relationships/slide" Target="/ppt/slides/slide4.xml" Id="Rac409783ca1040b3" /><Relationship Type="http://schemas.openxmlformats.org/officeDocument/2006/relationships/slide" Target="/ppt/slides/slide5.xml" Id="R2e31da66186841ee" /><Relationship Type="http://schemas.openxmlformats.org/officeDocument/2006/relationships/slide" Target="/ppt/slides/slide6.xml" Id="R4c40eb0e653b4884" /><Relationship Type="http://schemas.openxmlformats.org/officeDocument/2006/relationships/slide" Target="/ppt/slides/slide7.xml" Id="Rc3ede39374f74e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df84442ed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027ef71c94338" /><Relationship Type="http://schemas.openxmlformats.org/officeDocument/2006/relationships/theme" Target="/ppt/slideMasters/theme/theme1.xml" Id="R28f0621011fa49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027ef71c943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e7779604547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95e3567094d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56b415f1049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fa0e3b7d647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1de577f3649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74af921374d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0421974fd46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