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783278427d49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e32175b5649e9"/>
  </p:sldMasterIdLst>
  <p:sldIdLst>
    <p:sldId xmlns:r="http://schemas.openxmlformats.org/officeDocument/2006/relationships" id="256" r:id="Rd376424350c04c11"/>
    <p:sldId xmlns:r="http://schemas.openxmlformats.org/officeDocument/2006/relationships" id="257" r:id="Ra992b9c14c0e414e"/>
    <p:sldId xmlns:r="http://schemas.openxmlformats.org/officeDocument/2006/relationships" id="258" r:id="Rb1ce4b04a0244019"/>
    <p:sldId xmlns:r="http://schemas.openxmlformats.org/officeDocument/2006/relationships" id="259" r:id="R62c70fdda2134709"/>
    <p:sldId xmlns:r="http://schemas.openxmlformats.org/officeDocument/2006/relationships" id="260" r:id="Raf6ee3dee69246f9"/>
    <p:sldId xmlns:r="http://schemas.openxmlformats.org/officeDocument/2006/relationships" id="261" r:id="Ra4b8515790014f01"/>
    <p:sldId xmlns:r="http://schemas.openxmlformats.org/officeDocument/2006/relationships" id="262" r:id="Rff8caa109e3c45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e32175b5649e9" /><Relationship Type="http://schemas.openxmlformats.org/officeDocument/2006/relationships/slide" Target="/ppt/slides/slide1.xml" Id="Rd376424350c04c11" /><Relationship Type="http://schemas.openxmlformats.org/officeDocument/2006/relationships/slide" Target="/ppt/slides/slide2.xml" Id="Ra992b9c14c0e414e" /><Relationship Type="http://schemas.openxmlformats.org/officeDocument/2006/relationships/slide" Target="/ppt/slides/slide3.xml" Id="Rb1ce4b04a0244019" /><Relationship Type="http://schemas.openxmlformats.org/officeDocument/2006/relationships/slide" Target="/ppt/slides/slide4.xml" Id="R62c70fdda2134709" /><Relationship Type="http://schemas.openxmlformats.org/officeDocument/2006/relationships/slide" Target="/ppt/slides/slide5.xml" Id="Raf6ee3dee69246f9" /><Relationship Type="http://schemas.openxmlformats.org/officeDocument/2006/relationships/slide" Target="/ppt/slides/slide6.xml" Id="Ra4b8515790014f01" /><Relationship Type="http://schemas.openxmlformats.org/officeDocument/2006/relationships/slide" Target="/ppt/slides/slide7.xml" Id="Rff8caa109e3c45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cca9d2c38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1cd67ddab4a3a" /><Relationship Type="http://schemas.openxmlformats.org/officeDocument/2006/relationships/theme" Target="/ppt/slideMasters/theme/theme1.xml" Id="R75c770bf7c2c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1cd67ddab4a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ecef2a7354f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595adfc4a4b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befb03b5f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62ad88788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100974e0f4e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421c7f0f5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fcced6eda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MARTINUS ULSTEIN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ULSTEIN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MARTINUS ULSTEIN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ULSTEIN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ULSTEIN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ULSTEIN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−224 137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3 033 920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44 122 635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44 367 394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ULSTEIN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ULSTEIN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MARTINUS ULSTEIN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ULSTEIN  –  20,1 %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ULSTEIN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915 857 396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MARTINUS ULSTEIN AS</a:t>
            </a:r>
          </a:p>
        </p:txBody>
      </p:sp>
    </p:spTree>
  </p:cSld>
  <p:clrMapOvr>
    <a:masterClrMapping xmlns:a="http://schemas.openxmlformats.org/drawingml/2006/main"/>
  </p:clrMapOvr>
</p:sld>
</file>