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9a94b02b4249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1ac6e675184e37"/>
  </p:sldMasterIdLst>
  <p:sldIdLst>
    <p:sldId xmlns:r="http://schemas.openxmlformats.org/officeDocument/2006/relationships" id="256" r:id="R637f83672ee842fc"/>
    <p:sldId xmlns:r="http://schemas.openxmlformats.org/officeDocument/2006/relationships" id="257" r:id="R5ff662447c4c49df"/>
    <p:sldId xmlns:r="http://schemas.openxmlformats.org/officeDocument/2006/relationships" id="258" r:id="R4cae44196b2f40fa"/>
    <p:sldId xmlns:r="http://schemas.openxmlformats.org/officeDocument/2006/relationships" id="259" r:id="Raff6229efdc84328"/>
    <p:sldId xmlns:r="http://schemas.openxmlformats.org/officeDocument/2006/relationships" id="260" r:id="Ra3672c42084f4a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1ac6e675184e37" /><Relationship Type="http://schemas.openxmlformats.org/officeDocument/2006/relationships/slide" Target="/ppt/slides/slide1.xml" Id="R637f83672ee842fc" /><Relationship Type="http://schemas.openxmlformats.org/officeDocument/2006/relationships/slide" Target="/ppt/slides/slide2.xml" Id="R5ff662447c4c49df" /><Relationship Type="http://schemas.openxmlformats.org/officeDocument/2006/relationships/slide" Target="/ppt/slides/slide3.xml" Id="R4cae44196b2f40fa" /><Relationship Type="http://schemas.openxmlformats.org/officeDocument/2006/relationships/slide" Target="/ppt/slides/slide4.xml" Id="Raff6229efdc84328" /><Relationship Type="http://schemas.openxmlformats.org/officeDocument/2006/relationships/slide" Target="/ppt/slides/slide5.xml" Id="Ra3672c42084f4a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eb21e7080847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ad0df61c24abb" /><Relationship Type="http://schemas.openxmlformats.org/officeDocument/2006/relationships/theme" Target="/ppt/slideMasters/theme/theme1.xml" Id="Rfd89d3d8f2054b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7ad0df61c24a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bfbd265f049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a37fd467d4a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cbaa3b9334d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3c110607241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142cf7ce84d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KRONPRINSENSGT. 10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KRONPRINSENSGT. 10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915 865 186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