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c61657697147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641d2e26f844f4"/>
  </p:sldMasterIdLst>
  <p:sldIdLst>
    <p:sldId xmlns:r="http://schemas.openxmlformats.org/officeDocument/2006/relationships" id="256" r:id="R4baee041922e4182"/>
    <p:sldId xmlns:r="http://schemas.openxmlformats.org/officeDocument/2006/relationships" id="257" r:id="Rdba263654e804d68"/>
    <p:sldId xmlns:r="http://schemas.openxmlformats.org/officeDocument/2006/relationships" id="258" r:id="Rb5710828769a4c71"/>
    <p:sldId xmlns:r="http://schemas.openxmlformats.org/officeDocument/2006/relationships" id="259" r:id="R0870db76ba6743d1"/>
    <p:sldId xmlns:r="http://schemas.openxmlformats.org/officeDocument/2006/relationships" id="260" r:id="R254694becd3a46ae"/>
    <p:sldId xmlns:r="http://schemas.openxmlformats.org/officeDocument/2006/relationships" id="261" r:id="Re8b16468aa22406d"/>
    <p:sldId xmlns:r="http://schemas.openxmlformats.org/officeDocument/2006/relationships" id="262" r:id="Rddc7009a9fdf43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41d2e26f844f4" /><Relationship Type="http://schemas.openxmlformats.org/officeDocument/2006/relationships/slide" Target="/ppt/slides/slide1.xml" Id="R4baee041922e4182" /><Relationship Type="http://schemas.openxmlformats.org/officeDocument/2006/relationships/slide" Target="/ppt/slides/slide2.xml" Id="Rdba263654e804d68" /><Relationship Type="http://schemas.openxmlformats.org/officeDocument/2006/relationships/slide" Target="/ppt/slides/slide3.xml" Id="Rb5710828769a4c71" /><Relationship Type="http://schemas.openxmlformats.org/officeDocument/2006/relationships/slide" Target="/ppt/slides/slide4.xml" Id="R0870db76ba6743d1" /><Relationship Type="http://schemas.openxmlformats.org/officeDocument/2006/relationships/slide" Target="/ppt/slides/slide5.xml" Id="R254694becd3a46ae" /><Relationship Type="http://schemas.openxmlformats.org/officeDocument/2006/relationships/slide" Target="/ppt/slides/slide6.xml" Id="Re8b16468aa22406d" /><Relationship Type="http://schemas.openxmlformats.org/officeDocument/2006/relationships/slide" Target="/ppt/slides/slide7.xml" Id="Rddc7009a9fdf43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064b135854e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9b522ca3d42e2" /><Relationship Type="http://schemas.openxmlformats.org/officeDocument/2006/relationships/theme" Target="/ppt/slideMasters/theme/theme1.xml" Id="Rb2dfeb8ad56642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a9b522ca3d42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54ef782eb47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c1c66b8f849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b58000ef64c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8224c3d154b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e968b73e1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4c74dc67642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a64d225614a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BRJ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BRJ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BRJ INVESTOR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BRJ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BRJ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BRJ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−3 534 302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−38 855 328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111 346 051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186 237 288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BRJ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BRJ INVESTOR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BRJ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915 865 739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BRJ INVESTOR AS</a:t>
            </a:r>
          </a:p>
        </p:txBody>
      </p:sp>
    </p:spTree>
  </p:cSld>
  <p:clrMapOvr>
    <a:masterClrMapping xmlns:a="http://schemas.openxmlformats.org/drawingml/2006/main"/>
  </p:clrMapOvr>
</p:sld>
</file>