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c0205b6bf149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b608a3028e43c3"/>
  </p:sldMasterIdLst>
  <p:sldIdLst>
    <p:sldId xmlns:r="http://schemas.openxmlformats.org/officeDocument/2006/relationships" id="256" r:id="R216c5155abcb420a"/>
    <p:sldId xmlns:r="http://schemas.openxmlformats.org/officeDocument/2006/relationships" id="257" r:id="Ra76c829d5dc64736"/>
    <p:sldId xmlns:r="http://schemas.openxmlformats.org/officeDocument/2006/relationships" id="258" r:id="R10fef7a0d0fa440b"/>
    <p:sldId xmlns:r="http://schemas.openxmlformats.org/officeDocument/2006/relationships" id="259" r:id="R04895dc6857442db"/>
    <p:sldId xmlns:r="http://schemas.openxmlformats.org/officeDocument/2006/relationships" id="260" r:id="R674e9e90671b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608a3028e43c3" /><Relationship Type="http://schemas.openxmlformats.org/officeDocument/2006/relationships/slide" Target="/ppt/slides/slide1.xml" Id="R216c5155abcb420a" /><Relationship Type="http://schemas.openxmlformats.org/officeDocument/2006/relationships/slide" Target="/ppt/slides/slide2.xml" Id="Ra76c829d5dc64736" /><Relationship Type="http://schemas.openxmlformats.org/officeDocument/2006/relationships/slide" Target="/ppt/slides/slide3.xml" Id="R10fef7a0d0fa440b" /><Relationship Type="http://schemas.openxmlformats.org/officeDocument/2006/relationships/slide" Target="/ppt/slides/slide4.xml" Id="R04895dc6857442db" /><Relationship Type="http://schemas.openxmlformats.org/officeDocument/2006/relationships/slide" Target="/ppt/slides/slide5.xml" Id="R674e9e90671b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a34c9ff0e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9af48198e4610" /><Relationship Type="http://schemas.openxmlformats.org/officeDocument/2006/relationships/theme" Target="/ppt/slideMasters/theme/theme1.xml" Id="Rbeabcc7a846b44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c9af48198e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0c0fac701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edd29d1aa4a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32df7e1a648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dcfef660a49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62db8c39a49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BOLIGSAMEIET TURULIA 25-27-29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BOLIGSAMEIET TURULIA 25-27-29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BOLIGSAMEIET TURULIA 25-27-29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BOLIGSAMEIET TURULIA 25-27-29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BOLIGSAMEIET TURULIA 25-27-29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BOLIGSAMEIET TURULIA 25-27-29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Unni Sandem, Turulia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unnisandem@gmail.com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915 866 913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BOLIGSAMEIET TURULIA 25-27-29</a:t>
            </a:r>
          </a:p>
        </p:txBody>
      </p:sp>
    </p:spTree>
  </p:cSld>
  <p:clrMapOvr>
    <a:masterClrMapping xmlns:a="http://schemas.openxmlformats.org/drawingml/2006/main"/>
  </p:clrMapOvr>
</p:sld>
</file>