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dd432111f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d1d95ca1243f3"/>
  </p:sldMasterIdLst>
  <p:sldIdLst>
    <p:sldId xmlns:r="http://schemas.openxmlformats.org/officeDocument/2006/relationships" id="256" r:id="Re8c863e808274b98"/>
    <p:sldId xmlns:r="http://schemas.openxmlformats.org/officeDocument/2006/relationships" id="257" r:id="Rc20c1c8a68634a01"/>
    <p:sldId xmlns:r="http://schemas.openxmlformats.org/officeDocument/2006/relationships" id="258" r:id="R365a555f42874d13"/>
    <p:sldId xmlns:r="http://schemas.openxmlformats.org/officeDocument/2006/relationships" id="259" r:id="Rffc46292b2cc4216"/>
    <p:sldId xmlns:r="http://schemas.openxmlformats.org/officeDocument/2006/relationships" id="260" r:id="R55c5c57b1bcf4fd3"/>
    <p:sldId xmlns:r="http://schemas.openxmlformats.org/officeDocument/2006/relationships" id="261" r:id="R169f37e5079a4809"/>
    <p:sldId xmlns:r="http://schemas.openxmlformats.org/officeDocument/2006/relationships" id="262" r:id="R569f32bc418f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d1d95ca1243f3" /><Relationship Type="http://schemas.openxmlformats.org/officeDocument/2006/relationships/slide" Target="/ppt/slides/slide1.xml" Id="Re8c863e808274b98" /><Relationship Type="http://schemas.openxmlformats.org/officeDocument/2006/relationships/slide" Target="/ppt/slides/slide2.xml" Id="Rc20c1c8a68634a01" /><Relationship Type="http://schemas.openxmlformats.org/officeDocument/2006/relationships/slide" Target="/ppt/slides/slide3.xml" Id="R365a555f42874d13" /><Relationship Type="http://schemas.openxmlformats.org/officeDocument/2006/relationships/slide" Target="/ppt/slides/slide4.xml" Id="Rffc46292b2cc4216" /><Relationship Type="http://schemas.openxmlformats.org/officeDocument/2006/relationships/slide" Target="/ppt/slides/slide5.xml" Id="R55c5c57b1bcf4fd3" /><Relationship Type="http://schemas.openxmlformats.org/officeDocument/2006/relationships/slide" Target="/ppt/slides/slide6.xml" Id="R169f37e5079a4809" /><Relationship Type="http://schemas.openxmlformats.org/officeDocument/2006/relationships/slide" Target="/ppt/slides/slide7.xml" Id="R569f32bc418f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8266625ce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361bfd63a415a" /><Relationship Type="http://schemas.openxmlformats.org/officeDocument/2006/relationships/theme" Target="/ppt/slideMasters/theme/theme1.xml" Id="Ra9be510ff349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361bfd63a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4af59056d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2359f6d14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e6bb92108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a697ec547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04198263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9a6906821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e0d06c5c8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FANEBUST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FANEBUST HOLDING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FANEBUST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Hesbyveien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3171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915 867 634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