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c337d129b41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f0df9029594f8f"/>
  </p:sldMasterIdLst>
  <p:sldIdLst>
    <p:sldId xmlns:r="http://schemas.openxmlformats.org/officeDocument/2006/relationships" id="256" r:id="R059482a1bcb844c7"/>
    <p:sldId xmlns:r="http://schemas.openxmlformats.org/officeDocument/2006/relationships" id="257" r:id="R455c6151f976483f"/>
    <p:sldId xmlns:r="http://schemas.openxmlformats.org/officeDocument/2006/relationships" id="258" r:id="R56bf4bf796ed4cb1"/>
    <p:sldId xmlns:r="http://schemas.openxmlformats.org/officeDocument/2006/relationships" id="259" r:id="Rb9a9e3425d474c17"/>
    <p:sldId xmlns:r="http://schemas.openxmlformats.org/officeDocument/2006/relationships" id="260" r:id="R460b59a9439c45ab"/>
    <p:sldId xmlns:r="http://schemas.openxmlformats.org/officeDocument/2006/relationships" id="261" r:id="Rc98c7f4208474173"/>
    <p:sldId xmlns:r="http://schemas.openxmlformats.org/officeDocument/2006/relationships" id="262" r:id="Rd24c2578c0b0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f0df9029594f8f" /><Relationship Type="http://schemas.openxmlformats.org/officeDocument/2006/relationships/slide" Target="/ppt/slides/slide1.xml" Id="R059482a1bcb844c7" /><Relationship Type="http://schemas.openxmlformats.org/officeDocument/2006/relationships/slide" Target="/ppt/slides/slide2.xml" Id="R455c6151f976483f" /><Relationship Type="http://schemas.openxmlformats.org/officeDocument/2006/relationships/slide" Target="/ppt/slides/slide3.xml" Id="R56bf4bf796ed4cb1" /><Relationship Type="http://schemas.openxmlformats.org/officeDocument/2006/relationships/slide" Target="/ppt/slides/slide4.xml" Id="Rb9a9e3425d474c17" /><Relationship Type="http://schemas.openxmlformats.org/officeDocument/2006/relationships/slide" Target="/ppt/slides/slide5.xml" Id="R460b59a9439c45ab" /><Relationship Type="http://schemas.openxmlformats.org/officeDocument/2006/relationships/slide" Target="/ppt/slides/slide6.xml" Id="Rc98c7f4208474173" /><Relationship Type="http://schemas.openxmlformats.org/officeDocument/2006/relationships/slide" Target="/ppt/slides/slide7.xml" Id="Rd24c2578c0b0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7c702759b46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2f36b147c4bcb" /><Relationship Type="http://schemas.openxmlformats.org/officeDocument/2006/relationships/theme" Target="/ppt/slideMasters/theme/theme1.xml" Id="R282b61e4966f40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e2f36b147c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2a0d66548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6d0fda454e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70ef149949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d68e6c80446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9edf4430548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9be33f91140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97663d43848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BOCCA GRILL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BOCCA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BOCCA GRILL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BOCCA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BOCCA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BOCCA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4 048 012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−520 673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537 182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BOCCA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KAWA MOSTAFA HUSEIN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BOCCA GRILL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26/28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5011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50 02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915 890 946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BOCCA GRILL AS</a:t>
            </a:r>
          </a:p>
        </p:txBody>
      </p:sp>
    </p:spTree>
  </p:cSld>
  <p:clrMapOvr>
    <a:masterClrMapping xmlns:a="http://schemas.openxmlformats.org/drawingml/2006/main"/>
  </p:clrMapOvr>
</p:sld>
</file>