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66ea4b820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92f6f0f9b45dc"/>
  </p:sldMasterIdLst>
  <p:sldIdLst>
    <p:sldId xmlns:r="http://schemas.openxmlformats.org/officeDocument/2006/relationships" id="256" r:id="R22df022654244dcf"/>
    <p:sldId xmlns:r="http://schemas.openxmlformats.org/officeDocument/2006/relationships" id="257" r:id="Ra332c6b999a24b3e"/>
    <p:sldId xmlns:r="http://schemas.openxmlformats.org/officeDocument/2006/relationships" id="258" r:id="Re2e69aaf92364ba2"/>
    <p:sldId xmlns:r="http://schemas.openxmlformats.org/officeDocument/2006/relationships" id="259" r:id="R25f139d06f5d4dc2"/>
    <p:sldId xmlns:r="http://schemas.openxmlformats.org/officeDocument/2006/relationships" id="260" r:id="R85aed1df4f4b4cff"/>
    <p:sldId xmlns:r="http://schemas.openxmlformats.org/officeDocument/2006/relationships" id="261" r:id="Rf91ac0109ed748ba"/>
    <p:sldId xmlns:r="http://schemas.openxmlformats.org/officeDocument/2006/relationships" id="262" r:id="R345e1b7f2eeb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92f6f0f9b45dc" /><Relationship Type="http://schemas.openxmlformats.org/officeDocument/2006/relationships/slide" Target="/ppt/slides/slide1.xml" Id="R22df022654244dcf" /><Relationship Type="http://schemas.openxmlformats.org/officeDocument/2006/relationships/slide" Target="/ppt/slides/slide2.xml" Id="Ra332c6b999a24b3e" /><Relationship Type="http://schemas.openxmlformats.org/officeDocument/2006/relationships/slide" Target="/ppt/slides/slide3.xml" Id="Re2e69aaf92364ba2" /><Relationship Type="http://schemas.openxmlformats.org/officeDocument/2006/relationships/slide" Target="/ppt/slides/slide4.xml" Id="R25f139d06f5d4dc2" /><Relationship Type="http://schemas.openxmlformats.org/officeDocument/2006/relationships/slide" Target="/ppt/slides/slide5.xml" Id="R85aed1df4f4b4cff" /><Relationship Type="http://schemas.openxmlformats.org/officeDocument/2006/relationships/slide" Target="/ppt/slides/slide6.xml" Id="Rf91ac0109ed748ba" /><Relationship Type="http://schemas.openxmlformats.org/officeDocument/2006/relationships/slide" Target="/ppt/slides/slide7.xml" Id="R345e1b7f2eeb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80161263f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3b16518f46b3" /><Relationship Type="http://schemas.openxmlformats.org/officeDocument/2006/relationships/theme" Target="/ppt/slideMasters/theme/theme1.xml" Id="R7ba830d7714c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d3b16518f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f22c303f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6b9b2461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9c428bcf2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102cc823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49483ecd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947610a1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e9195e99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11 689 613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ERIK GLÆSEL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Glæsel Gullestad, Nedre Ullern terrasse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erik.gullestad@gmail.com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915 915 221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 INVEST AS</a:t>
            </a:r>
          </a:p>
        </p:txBody>
      </p:sp>
    </p:spTree>
  </p:cSld>
  <p:clrMapOvr>
    <a:masterClrMapping xmlns:a="http://schemas.openxmlformats.org/drawingml/2006/main"/>
  </p:clrMapOvr>
</p:sld>
</file>