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e37dbaf85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e0ffcdc634a0b"/>
  </p:sldMasterIdLst>
  <p:sldIdLst>
    <p:sldId xmlns:r="http://schemas.openxmlformats.org/officeDocument/2006/relationships" id="256" r:id="R23d1c4fce16742af"/>
    <p:sldId xmlns:r="http://schemas.openxmlformats.org/officeDocument/2006/relationships" id="257" r:id="Rc13e6c2b99cf49a0"/>
    <p:sldId xmlns:r="http://schemas.openxmlformats.org/officeDocument/2006/relationships" id="258" r:id="Ra5def8ace5424c3b"/>
    <p:sldId xmlns:r="http://schemas.openxmlformats.org/officeDocument/2006/relationships" id="259" r:id="R5ca2df7753d04857"/>
    <p:sldId xmlns:r="http://schemas.openxmlformats.org/officeDocument/2006/relationships" id="260" r:id="R2fa4f5e05a9d4bf2"/>
    <p:sldId xmlns:r="http://schemas.openxmlformats.org/officeDocument/2006/relationships" id="261" r:id="R66f5798c9c3f460f"/>
    <p:sldId xmlns:r="http://schemas.openxmlformats.org/officeDocument/2006/relationships" id="262" r:id="R1aa31ecb8a45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e0ffcdc634a0b" /><Relationship Type="http://schemas.openxmlformats.org/officeDocument/2006/relationships/slide" Target="/ppt/slides/slide1.xml" Id="R23d1c4fce16742af" /><Relationship Type="http://schemas.openxmlformats.org/officeDocument/2006/relationships/slide" Target="/ppt/slides/slide2.xml" Id="Rc13e6c2b99cf49a0" /><Relationship Type="http://schemas.openxmlformats.org/officeDocument/2006/relationships/slide" Target="/ppt/slides/slide3.xml" Id="Ra5def8ace5424c3b" /><Relationship Type="http://schemas.openxmlformats.org/officeDocument/2006/relationships/slide" Target="/ppt/slides/slide4.xml" Id="R5ca2df7753d04857" /><Relationship Type="http://schemas.openxmlformats.org/officeDocument/2006/relationships/slide" Target="/ppt/slides/slide5.xml" Id="R2fa4f5e05a9d4bf2" /><Relationship Type="http://schemas.openxmlformats.org/officeDocument/2006/relationships/slide" Target="/ppt/slides/slide6.xml" Id="R66f5798c9c3f460f" /><Relationship Type="http://schemas.openxmlformats.org/officeDocument/2006/relationships/slide" Target="/ppt/slides/slide7.xml" Id="R1aa31ecb8a45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043e79a96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66487b444e63" /><Relationship Type="http://schemas.openxmlformats.org/officeDocument/2006/relationships/theme" Target="/ppt/slideMasters/theme/theme1.xml" Id="R025ec4e3156142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766487b44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33603603b40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182cac788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ef747a8444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84ebd4060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df0056314e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b93787b60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7716acbaf41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COMPANY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COMPANY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7 932 646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−228 483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2 580 688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FRØYLAND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915 919 367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COMPANY AS</a:t>
            </a:r>
          </a:p>
        </p:txBody>
      </p:sp>
    </p:spTree>
  </p:cSld>
  <p:clrMapOvr>
    <a:masterClrMapping xmlns:a="http://schemas.openxmlformats.org/drawingml/2006/main"/>
  </p:clrMapOvr>
</p:sld>
</file>