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60055be40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ef9b688ab404f"/>
  </p:sldMasterIdLst>
  <p:sldIdLst>
    <p:sldId xmlns:r="http://schemas.openxmlformats.org/officeDocument/2006/relationships" id="256" r:id="Rffff460a8e0340d6"/>
    <p:sldId xmlns:r="http://schemas.openxmlformats.org/officeDocument/2006/relationships" id="257" r:id="R93e23cc6ee334306"/>
    <p:sldId xmlns:r="http://schemas.openxmlformats.org/officeDocument/2006/relationships" id="258" r:id="Ra96ebd467c894599"/>
    <p:sldId xmlns:r="http://schemas.openxmlformats.org/officeDocument/2006/relationships" id="259" r:id="R944389ade0e54687"/>
    <p:sldId xmlns:r="http://schemas.openxmlformats.org/officeDocument/2006/relationships" id="260" r:id="R3fa00459c4854a76"/>
    <p:sldId xmlns:r="http://schemas.openxmlformats.org/officeDocument/2006/relationships" id="261" r:id="Re11a319e5f2441fc"/>
    <p:sldId xmlns:r="http://schemas.openxmlformats.org/officeDocument/2006/relationships" id="262" r:id="R584a07e249aa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ef9b688ab404f" /><Relationship Type="http://schemas.openxmlformats.org/officeDocument/2006/relationships/slide" Target="/ppt/slides/slide1.xml" Id="Rffff460a8e0340d6" /><Relationship Type="http://schemas.openxmlformats.org/officeDocument/2006/relationships/slide" Target="/ppt/slides/slide2.xml" Id="R93e23cc6ee334306" /><Relationship Type="http://schemas.openxmlformats.org/officeDocument/2006/relationships/slide" Target="/ppt/slides/slide3.xml" Id="Ra96ebd467c894599" /><Relationship Type="http://schemas.openxmlformats.org/officeDocument/2006/relationships/slide" Target="/ppt/slides/slide4.xml" Id="R944389ade0e54687" /><Relationship Type="http://schemas.openxmlformats.org/officeDocument/2006/relationships/slide" Target="/ppt/slides/slide5.xml" Id="R3fa00459c4854a76" /><Relationship Type="http://schemas.openxmlformats.org/officeDocument/2006/relationships/slide" Target="/ppt/slides/slide6.xml" Id="Re11a319e5f2441fc" /><Relationship Type="http://schemas.openxmlformats.org/officeDocument/2006/relationships/slide" Target="/ppt/slides/slide7.xml" Id="R584a07e249aa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ae589f000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b4a5d80ee40ec" /><Relationship Type="http://schemas.openxmlformats.org/officeDocument/2006/relationships/theme" Target="/ppt/slideMasters/theme/theme1.xml" Id="Rbed9059e1652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b4a5d80ee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ddfa000a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ee5d1d0d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4858ddd7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7fdfb7c2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3e20b959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372bdcd7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5414a378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ROPE 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ROPE TECH AS ble etablert [år] og holder til i Glomfjord.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13 556 196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8 661 654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8160 Glomfjord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