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120ca110e442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9115ae35a2401c"/>
  </p:sldMasterIdLst>
  <p:sldIdLst>
    <p:sldId xmlns:r="http://schemas.openxmlformats.org/officeDocument/2006/relationships" id="256" r:id="Rf0c15f1489064df2"/>
    <p:sldId xmlns:r="http://schemas.openxmlformats.org/officeDocument/2006/relationships" id="257" r:id="Rcf2fc1a6c68848b1"/>
    <p:sldId xmlns:r="http://schemas.openxmlformats.org/officeDocument/2006/relationships" id="258" r:id="Rfe045d4202b44fad"/>
    <p:sldId xmlns:r="http://schemas.openxmlformats.org/officeDocument/2006/relationships" id="259" r:id="Rc7d9c68879a2415f"/>
    <p:sldId xmlns:r="http://schemas.openxmlformats.org/officeDocument/2006/relationships" id="260" r:id="Rf3186071087a400d"/>
    <p:sldId xmlns:r="http://schemas.openxmlformats.org/officeDocument/2006/relationships" id="261" r:id="R6375f1a24bd44f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115ae35a2401c" /><Relationship Type="http://schemas.openxmlformats.org/officeDocument/2006/relationships/slide" Target="/ppt/slides/slide1.xml" Id="Rf0c15f1489064df2" /><Relationship Type="http://schemas.openxmlformats.org/officeDocument/2006/relationships/slide" Target="/ppt/slides/slide2.xml" Id="Rcf2fc1a6c68848b1" /><Relationship Type="http://schemas.openxmlformats.org/officeDocument/2006/relationships/slide" Target="/ppt/slides/slide3.xml" Id="Rfe045d4202b44fad" /><Relationship Type="http://schemas.openxmlformats.org/officeDocument/2006/relationships/slide" Target="/ppt/slides/slide4.xml" Id="Rc7d9c68879a2415f" /><Relationship Type="http://schemas.openxmlformats.org/officeDocument/2006/relationships/slide" Target="/ppt/slides/slide5.xml" Id="Rf3186071087a400d" /><Relationship Type="http://schemas.openxmlformats.org/officeDocument/2006/relationships/slide" Target="/ppt/slides/slide6.xml" Id="R6375f1a24bd44f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74f03e024946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feae7b8454fd2" /><Relationship Type="http://schemas.openxmlformats.org/officeDocument/2006/relationships/theme" Target="/ppt/slideMasters/theme/theme1.xml" Id="Rc69cab99d3ec4d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7feae7b8454f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d019159d44c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b5844aabd40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e2c5b5c1d4b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7767c23274b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b23b2fe4047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fdf1f04f948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SKUDENES JERNVARE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SKUDENES JERNVARE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SKUDENES JERNVARE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SKUDENES JERNVARE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SKUDENES JERNVARE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SKUDENES JERNVARE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82 81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915 922 708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SKUDENES JERNVARE AS</a:t>
            </a:r>
          </a:p>
        </p:txBody>
      </p:sp>
    </p:spTree>
  </p:cSld>
  <p:clrMapOvr>
    <a:masterClrMapping xmlns:a="http://schemas.openxmlformats.org/drawingml/2006/main"/>
  </p:clrMapOvr>
</p:sld>
</file>