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136594ee8e4d9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0d4acd1ac06490b"/>
  </p:sldMasterIdLst>
  <p:sldIdLst>
    <p:sldId xmlns:r="http://schemas.openxmlformats.org/officeDocument/2006/relationships" id="256" r:id="R0a37d331a36c4f61"/>
    <p:sldId xmlns:r="http://schemas.openxmlformats.org/officeDocument/2006/relationships" id="257" r:id="R663129f493fa417b"/>
    <p:sldId xmlns:r="http://schemas.openxmlformats.org/officeDocument/2006/relationships" id="258" r:id="R7e0e3bd31c104485"/>
    <p:sldId xmlns:r="http://schemas.openxmlformats.org/officeDocument/2006/relationships" id="259" r:id="R2927cf4f53924f3c"/>
    <p:sldId xmlns:r="http://schemas.openxmlformats.org/officeDocument/2006/relationships" id="260" r:id="Rce657db3cda14110"/>
    <p:sldId xmlns:r="http://schemas.openxmlformats.org/officeDocument/2006/relationships" id="261" r:id="R7bdf73d9b9da4d1c"/>
    <p:sldId xmlns:r="http://schemas.openxmlformats.org/officeDocument/2006/relationships" id="262" r:id="Rab2820f1261d48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d4acd1ac06490b" /><Relationship Type="http://schemas.openxmlformats.org/officeDocument/2006/relationships/slide" Target="/ppt/slides/slide1.xml" Id="R0a37d331a36c4f61" /><Relationship Type="http://schemas.openxmlformats.org/officeDocument/2006/relationships/slide" Target="/ppt/slides/slide2.xml" Id="R663129f493fa417b" /><Relationship Type="http://schemas.openxmlformats.org/officeDocument/2006/relationships/slide" Target="/ppt/slides/slide3.xml" Id="R7e0e3bd31c104485" /><Relationship Type="http://schemas.openxmlformats.org/officeDocument/2006/relationships/slide" Target="/ppt/slides/slide4.xml" Id="R2927cf4f53924f3c" /><Relationship Type="http://schemas.openxmlformats.org/officeDocument/2006/relationships/slide" Target="/ppt/slides/slide5.xml" Id="Rce657db3cda14110" /><Relationship Type="http://schemas.openxmlformats.org/officeDocument/2006/relationships/slide" Target="/ppt/slides/slide6.xml" Id="R7bdf73d9b9da4d1c" /><Relationship Type="http://schemas.openxmlformats.org/officeDocument/2006/relationships/slide" Target="/ppt/slides/slide7.xml" Id="Rab2820f1261d48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22a8c1b4c3472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c275c55c944f1a" /><Relationship Type="http://schemas.openxmlformats.org/officeDocument/2006/relationships/theme" Target="/ppt/slideMasters/theme/theme1.xml" Id="R235e05c5d44f49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c275c55c944f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e51478bd9b4f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9d4a20e4cb44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881879de5e43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90228c10c548b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f0c053f7f249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b8398ae618425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653b7338064f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SKUDENES JERNVARE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SKUDENES JERNVARE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SKUDENES JERNVARE AS ble etablert [år] og holder til i Skudeneshavn.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SKUDENES JERNVARE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SKUDENES JERNVARE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SKUDENES JERNVARE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1 128 471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659 092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24 219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1 676 610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9 896 332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SKUDENES JERNVARE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ELLING SANDVE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ERIK LIE  –  37,5 %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ARILD KNUTSEN  –  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EGIL OLSEN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LIE ELEKTRISKE 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SKUDENES JERNVARE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Kaigata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4280 Skudeneshavn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82 81 67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915 922 708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SKUDENES JERNVARE AS</a:t>
            </a:r>
          </a:p>
        </p:txBody>
      </p:sp>
    </p:spTree>
  </p:cSld>
  <p:clrMapOvr>
    <a:masterClrMapping xmlns:a="http://schemas.openxmlformats.org/drawingml/2006/main"/>
  </p:clrMapOvr>
</p:sld>
</file>