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8019d3787fb45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8fbc24dc674798"/>
  </p:sldMasterIdLst>
  <p:sldIdLst>
    <p:sldId xmlns:r="http://schemas.openxmlformats.org/officeDocument/2006/relationships" id="256" r:id="R95bb2c4ccba64541"/>
    <p:sldId xmlns:r="http://schemas.openxmlformats.org/officeDocument/2006/relationships" id="257" r:id="R8701021d4b3640a6"/>
    <p:sldId xmlns:r="http://schemas.openxmlformats.org/officeDocument/2006/relationships" id="258" r:id="Ra6e1549a05194c27"/>
    <p:sldId xmlns:r="http://schemas.openxmlformats.org/officeDocument/2006/relationships" id="259" r:id="R5888c5e6663f4b2b"/>
    <p:sldId xmlns:r="http://schemas.openxmlformats.org/officeDocument/2006/relationships" id="260" r:id="Rb12e2226027a4d27"/>
    <p:sldId xmlns:r="http://schemas.openxmlformats.org/officeDocument/2006/relationships" id="261" r:id="R86592a21227444f4"/>
    <p:sldId xmlns:r="http://schemas.openxmlformats.org/officeDocument/2006/relationships" id="262" r:id="Rf875a85a55164d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8fbc24dc674798" /><Relationship Type="http://schemas.openxmlformats.org/officeDocument/2006/relationships/slide" Target="/ppt/slides/slide1.xml" Id="R95bb2c4ccba64541" /><Relationship Type="http://schemas.openxmlformats.org/officeDocument/2006/relationships/slide" Target="/ppt/slides/slide2.xml" Id="R8701021d4b3640a6" /><Relationship Type="http://schemas.openxmlformats.org/officeDocument/2006/relationships/slide" Target="/ppt/slides/slide3.xml" Id="Ra6e1549a05194c27" /><Relationship Type="http://schemas.openxmlformats.org/officeDocument/2006/relationships/slide" Target="/ppt/slides/slide4.xml" Id="R5888c5e6663f4b2b" /><Relationship Type="http://schemas.openxmlformats.org/officeDocument/2006/relationships/slide" Target="/ppt/slides/slide5.xml" Id="Rb12e2226027a4d27" /><Relationship Type="http://schemas.openxmlformats.org/officeDocument/2006/relationships/slide" Target="/ppt/slides/slide6.xml" Id="R86592a21227444f4" /><Relationship Type="http://schemas.openxmlformats.org/officeDocument/2006/relationships/slide" Target="/ppt/slides/slide7.xml" Id="Rf875a85a55164d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d83f4fc1b44f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39746d86fd45cf" /><Relationship Type="http://schemas.openxmlformats.org/officeDocument/2006/relationships/theme" Target="/ppt/slideMasters/theme/theme1.xml" Id="R74138e4e7ed34d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39746d86fd45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a89605ebbc42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9c22ccda864d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c81f0f55b542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d03e2645404b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8d1e66d33b4c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c49cd1cd6248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d28db555914e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LESTOLE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LESTOLE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LESTOLE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LESTOLE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LESTOLE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LESTOLE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1 152 223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−1 676 444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−377 884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12 589 569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14 830 628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LESTOLE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EIRIK STØLE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LESTOLE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Klebersteinvegen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5516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915 925 839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LESTOLE AS</a:t>
            </a:r>
          </a:p>
        </p:txBody>
      </p:sp>
    </p:spTree>
  </p:cSld>
  <p:clrMapOvr>
    <a:masterClrMapping xmlns:a="http://schemas.openxmlformats.org/drawingml/2006/main"/>
  </p:clrMapOvr>
</p:sld>
</file>