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aa10ca908e4c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17e8f521254f58"/>
  </p:sldMasterIdLst>
  <p:sldIdLst>
    <p:sldId xmlns:r="http://schemas.openxmlformats.org/officeDocument/2006/relationships" id="256" r:id="R44ba39863e814f69"/>
    <p:sldId xmlns:r="http://schemas.openxmlformats.org/officeDocument/2006/relationships" id="257" r:id="Re5104d3416e34689"/>
    <p:sldId xmlns:r="http://schemas.openxmlformats.org/officeDocument/2006/relationships" id="258" r:id="R587dd5f2656e4b77"/>
    <p:sldId xmlns:r="http://schemas.openxmlformats.org/officeDocument/2006/relationships" id="259" r:id="Rab48e5a92a594d92"/>
    <p:sldId xmlns:r="http://schemas.openxmlformats.org/officeDocument/2006/relationships" id="260" r:id="R76f8cd66d6f04ef1"/>
    <p:sldId xmlns:r="http://schemas.openxmlformats.org/officeDocument/2006/relationships" id="261" r:id="Rc06198ec4a3e4b2d"/>
    <p:sldId xmlns:r="http://schemas.openxmlformats.org/officeDocument/2006/relationships" id="262" r:id="R682c3ce04bf645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17e8f521254f58" /><Relationship Type="http://schemas.openxmlformats.org/officeDocument/2006/relationships/slide" Target="/ppt/slides/slide1.xml" Id="R44ba39863e814f69" /><Relationship Type="http://schemas.openxmlformats.org/officeDocument/2006/relationships/slide" Target="/ppt/slides/slide2.xml" Id="Re5104d3416e34689" /><Relationship Type="http://schemas.openxmlformats.org/officeDocument/2006/relationships/slide" Target="/ppt/slides/slide3.xml" Id="R587dd5f2656e4b77" /><Relationship Type="http://schemas.openxmlformats.org/officeDocument/2006/relationships/slide" Target="/ppt/slides/slide4.xml" Id="Rab48e5a92a594d92" /><Relationship Type="http://schemas.openxmlformats.org/officeDocument/2006/relationships/slide" Target="/ppt/slides/slide5.xml" Id="R76f8cd66d6f04ef1" /><Relationship Type="http://schemas.openxmlformats.org/officeDocument/2006/relationships/slide" Target="/ppt/slides/slide6.xml" Id="Rc06198ec4a3e4b2d" /><Relationship Type="http://schemas.openxmlformats.org/officeDocument/2006/relationships/slide" Target="/ppt/slides/slide7.xml" Id="R682c3ce04bf645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5d1e41b68b4f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01d44721374046" /><Relationship Type="http://schemas.openxmlformats.org/officeDocument/2006/relationships/theme" Target="/ppt/slideMasters/theme/theme1.xml" Id="R98c37add655d48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01d447213740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434f7c00541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c894c001846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5dd740be2241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c0e399ae1e4a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5d8856c07e42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24efe7e8749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828cee48ee46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NEW 2020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2020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NEW 2020 AS ble etablert [år] og holder til i Kristiansund 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2020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2020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2020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792 914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−54 232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1 551 587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1 826 109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18 328 676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2020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WAAGE HOLDING AS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ADAKS HOLDING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NELVIK UTVIKLING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2020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Omagata 115B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6517 Kristiansund 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915 937 659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NEW 2020 AS</a:t>
            </a:r>
          </a:p>
        </p:txBody>
      </p:sp>
    </p:spTree>
  </p:cSld>
  <p:clrMapOvr>
    <a:masterClrMapping xmlns:a="http://schemas.openxmlformats.org/drawingml/2006/main"/>
  </p:clrMapOvr>
</p:sld>
</file>