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688207d6a64d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80753ede524017"/>
  </p:sldMasterIdLst>
  <p:sldIdLst>
    <p:sldId xmlns:r="http://schemas.openxmlformats.org/officeDocument/2006/relationships" id="256" r:id="R3d2bbea62b89461a"/>
    <p:sldId xmlns:r="http://schemas.openxmlformats.org/officeDocument/2006/relationships" id="257" r:id="R4f88c91dac7b4a82"/>
    <p:sldId xmlns:r="http://schemas.openxmlformats.org/officeDocument/2006/relationships" id="258" r:id="R8b122b1a86d34013"/>
    <p:sldId xmlns:r="http://schemas.openxmlformats.org/officeDocument/2006/relationships" id="259" r:id="Rfa93b428fea242e7"/>
    <p:sldId xmlns:r="http://schemas.openxmlformats.org/officeDocument/2006/relationships" id="260" r:id="R1cef365c43ab42b5"/>
    <p:sldId xmlns:r="http://schemas.openxmlformats.org/officeDocument/2006/relationships" id="261" r:id="Rf4e5dbb73ae74cb3"/>
    <p:sldId xmlns:r="http://schemas.openxmlformats.org/officeDocument/2006/relationships" id="262" r:id="R92bbdcb1fab745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80753ede524017" /><Relationship Type="http://schemas.openxmlformats.org/officeDocument/2006/relationships/slide" Target="/ppt/slides/slide1.xml" Id="R3d2bbea62b89461a" /><Relationship Type="http://schemas.openxmlformats.org/officeDocument/2006/relationships/slide" Target="/ppt/slides/slide2.xml" Id="R4f88c91dac7b4a82" /><Relationship Type="http://schemas.openxmlformats.org/officeDocument/2006/relationships/slide" Target="/ppt/slides/slide3.xml" Id="R8b122b1a86d34013" /><Relationship Type="http://schemas.openxmlformats.org/officeDocument/2006/relationships/slide" Target="/ppt/slides/slide4.xml" Id="Rfa93b428fea242e7" /><Relationship Type="http://schemas.openxmlformats.org/officeDocument/2006/relationships/slide" Target="/ppt/slides/slide5.xml" Id="R1cef365c43ab42b5" /><Relationship Type="http://schemas.openxmlformats.org/officeDocument/2006/relationships/slide" Target="/ppt/slides/slide6.xml" Id="Rf4e5dbb73ae74cb3" /><Relationship Type="http://schemas.openxmlformats.org/officeDocument/2006/relationships/slide" Target="/ppt/slides/slide7.xml" Id="R92bbdcb1fab745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269ee061cc4e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d277bfe224486" /><Relationship Type="http://schemas.openxmlformats.org/officeDocument/2006/relationships/theme" Target="/ppt/slideMasters/theme/theme1.xml" Id="Rec6e7037734947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4d277bfe2244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b3beecd774a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a491e13fc41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d1c8ed3634e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327d3d8c047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33d5c532f48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f83fb168e4c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07f4e1a834f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ØW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ØW HOLDING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−105 409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3 940 878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55 498 094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55 585 180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WALTER ØVERLAND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INGVILD ØVERLAND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ØVERLAND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Tomterveien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915 942 113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 HOLDING AS</a:t>
            </a:r>
          </a:p>
        </p:txBody>
      </p:sp>
    </p:spTree>
  </p:cSld>
  <p:clrMapOvr>
    <a:masterClrMapping xmlns:a="http://schemas.openxmlformats.org/drawingml/2006/main"/>
  </p:clrMapOvr>
</p:sld>
</file>