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a8437b2e3b4e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ef181462ad4637"/>
  </p:sldMasterIdLst>
  <p:sldIdLst>
    <p:sldId xmlns:r="http://schemas.openxmlformats.org/officeDocument/2006/relationships" id="256" r:id="R9d4f49bd6a2a4918"/>
    <p:sldId xmlns:r="http://schemas.openxmlformats.org/officeDocument/2006/relationships" id="257" r:id="R4474d6b35fb8467d"/>
    <p:sldId xmlns:r="http://schemas.openxmlformats.org/officeDocument/2006/relationships" id="258" r:id="R3b8ec27980674fb9"/>
    <p:sldId xmlns:r="http://schemas.openxmlformats.org/officeDocument/2006/relationships" id="259" r:id="Rd016604e7df24d2e"/>
    <p:sldId xmlns:r="http://schemas.openxmlformats.org/officeDocument/2006/relationships" id="260" r:id="Rdf31e9c64d1942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ef181462ad4637" /><Relationship Type="http://schemas.openxmlformats.org/officeDocument/2006/relationships/slide" Target="/ppt/slides/slide1.xml" Id="R9d4f49bd6a2a4918" /><Relationship Type="http://schemas.openxmlformats.org/officeDocument/2006/relationships/slide" Target="/ppt/slides/slide2.xml" Id="R4474d6b35fb8467d" /><Relationship Type="http://schemas.openxmlformats.org/officeDocument/2006/relationships/slide" Target="/ppt/slides/slide3.xml" Id="R3b8ec27980674fb9" /><Relationship Type="http://schemas.openxmlformats.org/officeDocument/2006/relationships/slide" Target="/ppt/slides/slide4.xml" Id="Rd016604e7df24d2e" /><Relationship Type="http://schemas.openxmlformats.org/officeDocument/2006/relationships/slide" Target="/ppt/slides/slide5.xml" Id="Rdf31e9c64d1942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73a61a736945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df50702db4356" /><Relationship Type="http://schemas.openxmlformats.org/officeDocument/2006/relationships/theme" Target="/ppt/slideMasters/theme/theme1.xml" Id="R2c563d833fe348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6df50702db43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959a6ec6045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b39986f734b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d025c7d7946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984cafc6841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a9fe107e040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M.M.HEMPEL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M.M.HEMPEL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M.M.HEMPEL ble etablert [år] og holder til i Kvenvær.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M.M.HEMPEL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M.M.HEMPEL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M.M.HEMPEL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Grefsnesvågveien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7243 Kvenvær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hempelm3006@gmail.com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915 945 821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M.M.HEMPEL</a:t>
            </a:r>
          </a:p>
        </p:txBody>
      </p:sp>
    </p:spTree>
  </p:cSld>
  <p:clrMapOvr>
    <a:masterClrMapping xmlns:a="http://schemas.openxmlformats.org/drawingml/2006/main"/>
  </p:clrMapOvr>
</p:sld>
</file>