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f9b632b084d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c73a6bd1654793"/>
  </p:sldMasterIdLst>
  <p:sldIdLst>
    <p:sldId xmlns:r="http://schemas.openxmlformats.org/officeDocument/2006/relationships" id="256" r:id="R76be809faf684dfa"/>
    <p:sldId xmlns:r="http://schemas.openxmlformats.org/officeDocument/2006/relationships" id="257" r:id="Rd621e2abdeb54bda"/>
    <p:sldId xmlns:r="http://schemas.openxmlformats.org/officeDocument/2006/relationships" id="258" r:id="Rf0f48f52dada4ac5"/>
    <p:sldId xmlns:r="http://schemas.openxmlformats.org/officeDocument/2006/relationships" id="259" r:id="R4c1478b104d544fc"/>
    <p:sldId xmlns:r="http://schemas.openxmlformats.org/officeDocument/2006/relationships" id="260" r:id="Rd9947d2da5fa451d"/>
    <p:sldId xmlns:r="http://schemas.openxmlformats.org/officeDocument/2006/relationships" id="261" r:id="Rff4b7f3c1dd14e40"/>
    <p:sldId xmlns:r="http://schemas.openxmlformats.org/officeDocument/2006/relationships" id="262" r:id="R88155afcf5634a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73a6bd1654793" /><Relationship Type="http://schemas.openxmlformats.org/officeDocument/2006/relationships/slide" Target="/ppt/slides/slide1.xml" Id="R76be809faf684dfa" /><Relationship Type="http://schemas.openxmlformats.org/officeDocument/2006/relationships/slide" Target="/ppt/slides/slide2.xml" Id="Rd621e2abdeb54bda" /><Relationship Type="http://schemas.openxmlformats.org/officeDocument/2006/relationships/slide" Target="/ppt/slides/slide3.xml" Id="Rf0f48f52dada4ac5" /><Relationship Type="http://schemas.openxmlformats.org/officeDocument/2006/relationships/slide" Target="/ppt/slides/slide4.xml" Id="R4c1478b104d544fc" /><Relationship Type="http://schemas.openxmlformats.org/officeDocument/2006/relationships/slide" Target="/ppt/slides/slide5.xml" Id="Rd9947d2da5fa451d" /><Relationship Type="http://schemas.openxmlformats.org/officeDocument/2006/relationships/slide" Target="/ppt/slides/slide6.xml" Id="Rff4b7f3c1dd14e40" /><Relationship Type="http://schemas.openxmlformats.org/officeDocument/2006/relationships/slide" Target="/ppt/slides/slide7.xml" Id="R88155afcf5634a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76e74296c41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cb09f5a1c4221" /><Relationship Type="http://schemas.openxmlformats.org/officeDocument/2006/relationships/theme" Target="/ppt/slideMasters/theme/theme1.xml" Id="Rcd1b74bd6a284e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2cb09f5a1c42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30311bb0840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e90b0a4f9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69275f3594f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8b045f94f49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0f690a0a54d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bf6786c454b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5f998b30c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RAST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RAST PARTNER AS ble etablert [år] og holder til i Hardbakke.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332 952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170 180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598 658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STØLSVIK STEINSUND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STEINSUND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RAST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Daløyvegen 248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6924 Hardbakke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rsteinsu@online.no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915 948 413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RAST PARTNER AS</a:t>
            </a:r>
          </a:p>
        </p:txBody>
      </p:sp>
    </p:spTree>
  </p:cSld>
  <p:clrMapOvr>
    <a:masterClrMapping xmlns:a="http://schemas.openxmlformats.org/drawingml/2006/main"/>
  </p:clrMapOvr>
</p:sld>
</file>