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bff49bd431843b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e95541b7d504763"/>
  </p:sldMasterIdLst>
  <p:sldIdLst>
    <p:sldId xmlns:r="http://schemas.openxmlformats.org/officeDocument/2006/relationships" id="256" r:id="R923045c4827d479b"/>
    <p:sldId xmlns:r="http://schemas.openxmlformats.org/officeDocument/2006/relationships" id="257" r:id="R5ee3c058da4443d1"/>
    <p:sldId xmlns:r="http://schemas.openxmlformats.org/officeDocument/2006/relationships" id="258" r:id="R089f7d6458224ad6"/>
    <p:sldId xmlns:r="http://schemas.openxmlformats.org/officeDocument/2006/relationships" id="259" r:id="Rc77f3ec6fa9846cc"/>
    <p:sldId xmlns:r="http://schemas.openxmlformats.org/officeDocument/2006/relationships" id="260" r:id="R95c1465b466246cd"/>
    <p:sldId xmlns:r="http://schemas.openxmlformats.org/officeDocument/2006/relationships" id="261" r:id="R9f298de1b4d848bf"/>
    <p:sldId xmlns:r="http://schemas.openxmlformats.org/officeDocument/2006/relationships" id="262" r:id="Re95c493d8de547e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e95541b7d504763" /><Relationship Type="http://schemas.openxmlformats.org/officeDocument/2006/relationships/slide" Target="/ppt/slides/slide1.xml" Id="R923045c4827d479b" /><Relationship Type="http://schemas.openxmlformats.org/officeDocument/2006/relationships/slide" Target="/ppt/slides/slide2.xml" Id="R5ee3c058da4443d1" /><Relationship Type="http://schemas.openxmlformats.org/officeDocument/2006/relationships/slide" Target="/ppt/slides/slide3.xml" Id="R089f7d6458224ad6" /><Relationship Type="http://schemas.openxmlformats.org/officeDocument/2006/relationships/slide" Target="/ppt/slides/slide4.xml" Id="Rc77f3ec6fa9846cc" /><Relationship Type="http://schemas.openxmlformats.org/officeDocument/2006/relationships/slide" Target="/ppt/slides/slide5.xml" Id="R95c1465b466246cd" /><Relationship Type="http://schemas.openxmlformats.org/officeDocument/2006/relationships/slide" Target="/ppt/slides/slide6.xml" Id="R9f298de1b4d848bf" /><Relationship Type="http://schemas.openxmlformats.org/officeDocument/2006/relationships/slide" Target="/ppt/slides/slide7.xml" Id="Re95c493d8de547e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e41f42133b49b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288fca2e564ecc" /><Relationship Type="http://schemas.openxmlformats.org/officeDocument/2006/relationships/theme" Target="/ppt/slideMasters/theme/theme1.xml" Id="R074bfcbdb4624a5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d288fca2e564ec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258e022696425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71e196465c403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0415022551442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033d1bf792404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61a52da07d41a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7ff1e1875d426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219c55db09495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BAKKEN HEMSEDAL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BAKKEN HEMSEDAL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BAKKEN HEMSEDAL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BAKKEN HEMSEDAL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BAKKEN HEMSEDAL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BAKKEN HEMSEDAL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−45 161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−922 115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−3 172 331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22 916 278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BAKKEN HEMSEDAL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HAUG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BAKKEN HEMSEDAL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Clarksons Platou Property Mgt, Munkedamsveien 62C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915 952 429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BAKKEN HEMSEDAL INVEST AS</a:t>
            </a:r>
          </a:p>
        </p:txBody>
      </p:sp>
    </p:spTree>
  </p:cSld>
  <p:clrMapOvr>
    <a:masterClrMapping xmlns:a="http://schemas.openxmlformats.org/drawingml/2006/main"/>
  </p:clrMapOvr>
</p:sld>
</file>