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ac4f76aeb44b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3b2ac53e4e44e8"/>
  </p:sldMasterIdLst>
  <p:sldIdLst>
    <p:sldId xmlns:r="http://schemas.openxmlformats.org/officeDocument/2006/relationships" id="256" r:id="Ree3daad4900944c8"/>
    <p:sldId xmlns:r="http://schemas.openxmlformats.org/officeDocument/2006/relationships" id="257" r:id="R453187c0c950472c"/>
    <p:sldId xmlns:r="http://schemas.openxmlformats.org/officeDocument/2006/relationships" id="258" r:id="R255aea4e71004f64"/>
    <p:sldId xmlns:r="http://schemas.openxmlformats.org/officeDocument/2006/relationships" id="259" r:id="R2370d647ad3c4473"/>
    <p:sldId xmlns:r="http://schemas.openxmlformats.org/officeDocument/2006/relationships" id="260" r:id="Rfde0cfcab8c24bf8"/>
    <p:sldId xmlns:r="http://schemas.openxmlformats.org/officeDocument/2006/relationships" id="261" r:id="R219e78b3e1204d7b"/>
    <p:sldId xmlns:r="http://schemas.openxmlformats.org/officeDocument/2006/relationships" id="262" r:id="Rbe183efd68be4d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3b2ac53e4e44e8" /><Relationship Type="http://schemas.openxmlformats.org/officeDocument/2006/relationships/slide" Target="/ppt/slides/slide1.xml" Id="Ree3daad4900944c8" /><Relationship Type="http://schemas.openxmlformats.org/officeDocument/2006/relationships/slide" Target="/ppt/slides/slide2.xml" Id="R453187c0c950472c" /><Relationship Type="http://schemas.openxmlformats.org/officeDocument/2006/relationships/slide" Target="/ppt/slides/slide3.xml" Id="R255aea4e71004f64" /><Relationship Type="http://schemas.openxmlformats.org/officeDocument/2006/relationships/slide" Target="/ppt/slides/slide4.xml" Id="R2370d647ad3c4473" /><Relationship Type="http://schemas.openxmlformats.org/officeDocument/2006/relationships/slide" Target="/ppt/slides/slide5.xml" Id="Rfde0cfcab8c24bf8" /><Relationship Type="http://schemas.openxmlformats.org/officeDocument/2006/relationships/slide" Target="/ppt/slides/slide6.xml" Id="R219e78b3e1204d7b" /><Relationship Type="http://schemas.openxmlformats.org/officeDocument/2006/relationships/slide" Target="/ppt/slides/slide7.xml" Id="Rbe183efd68be4d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d2c7205944b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9318647f54d91" /><Relationship Type="http://schemas.openxmlformats.org/officeDocument/2006/relationships/theme" Target="/ppt/slideMasters/theme/theme1.xml" Id="R9cde9f110fd44e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19318647f54d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d1eb99b4d41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2701deaf44b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8b19befc245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bdf2da3404f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1390b492641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7fd47031740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9ed9c59c64d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BZ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BZ BYGG AS ble etablert [år] og holder til i Setskog.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7 124 621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124 785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388 401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1 587 009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BOGDAN WIKTOR RYBCZAK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ZBIGNIEW DARIUSZ TOMASIAK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Setskogveien 1738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1954 Setskog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915 953 905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BZ BYGG AS</a:t>
            </a:r>
          </a:p>
        </p:txBody>
      </p:sp>
    </p:spTree>
  </p:cSld>
  <p:clrMapOvr>
    <a:masterClrMapping xmlns:a="http://schemas.openxmlformats.org/drawingml/2006/main"/>
  </p:clrMapOvr>
</p:sld>
</file>