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5d1c5d49d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22a3d3309a4269"/>
  </p:sldMasterIdLst>
  <p:sldIdLst>
    <p:sldId xmlns:r="http://schemas.openxmlformats.org/officeDocument/2006/relationships" id="256" r:id="R34280b1a059144e5"/>
    <p:sldId xmlns:r="http://schemas.openxmlformats.org/officeDocument/2006/relationships" id="257" r:id="Rfc3374a53fbf41f7"/>
    <p:sldId xmlns:r="http://schemas.openxmlformats.org/officeDocument/2006/relationships" id="258" r:id="R4e92b68feaf7400d"/>
    <p:sldId xmlns:r="http://schemas.openxmlformats.org/officeDocument/2006/relationships" id="259" r:id="R24541406a41f4050"/>
    <p:sldId xmlns:r="http://schemas.openxmlformats.org/officeDocument/2006/relationships" id="260" r:id="Rd863abd9346a45cc"/>
    <p:sldId xmlns:r="http://schemas.openxmlformats.org/officeDocument/2006/relationships" id="261" r:id="R5eafa619ee5d4b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2a3d3309a4269" /><Relationship Type="http://schemas.openxmlformats.org/officeDocument/2006/relationships/slide" Target="/ppt/slides/slide1.xml" Id="R34280b1a059144e5" /><Relationship Type="http://schemas.openxmlformats.org/officeDocument/2006/relationships/slide" Target="/ppt/slides/slide2.xml" Id="Rfc3374a53fbf41f7" /><Relationship Type="http://schemas.openxmlformats.org/officeDocument/2006/relationships/slide" Target="/ppt/slides/slide3.xml" Id="R4e92b68feaf7400d" /><Relationship Type="http://schemas.openxmlformats.org/officeDocument/2006/relationships/slide" Target="/ppt/slides/slide4.xml" Id="R24541406a41f4050" /><Relationship Type="http://schemas.openxmlformats.org/officeDocument/2006/relationships/slide" Target="/ppt/slides/slide5.xml" Id="Rd863abd9346a45cc" /><Relationship Type="http://schemas.openxmlformats.org/officeDocument/2006/relationships/slide" Target="/ppt/slides/slide6.xml" Id="R5eafa619ee5d4b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e76186ef4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01d2962064427" /><Relationship Type="http://schemas.openxmlformats.org/officeDocument/2006/relationships/theme" Target="/ppt/slideMasters/theme/theme1.xml" Id="R0af1bf1d93f745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01d296206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e77976c28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06be42c57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5938e73d94d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700f8ffc5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b2230a79b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9b475f9ff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SKJOLDEN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6876 Skjolden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57686606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915 954 804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SKJOLDEN HOTEL AS</a:t>
            </a:r>
          </a:p>
        </p:txBody>
      </p:sp>
    </p:spTree>
  </p:cSld>
  <p:clrMapOvr>
    <a:masterClrMapping xmlns:a="http://schemas.openxmlformats.org/drawingml/2006/main"/>
  </p:clrMapOvr>
</p:sld>
</file>