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7719539e9f4f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6506cb80b7492b"/>
  </p:sldMasterIdLst>
  <p:sldIdLst>
    <p:sldId xmlns:r="http://schemas.openxmlformats.org/officeDocument/2006/relationships" id="256" r:id="Rf5c8ae8c7a134941"/>
    <p:sldId xmlns:r="http://schemas.openxmlformats.org/officeDocument/2006/relationships" id="257" r:id="Rdc71b41494594c93"/>
    <p:sldId xmlns:r="http://schemas.openxmlformats.org/officeDocument/2006/relationships" id="258" r:id="Rc080aafe16404ebe"/>
    <p:sldId xmlns:r="http://schemas.openxmlformats.org/officeDocument/2006/relationships" id="259" r:id="R2980bc2659804d03"/>
    <p:sldId xmlns:r="http://schemas.openxmlformats.org/officeDocument/2006/relationships" id="260" r:id="R415e84fc8af0445a"/>
    <p:sldId xmlns:r="http://schemas.openxmlformats.org/officeDocument/2006/relationships" id="261" r:id="R31f8430d10d14ab9"/>
    <p:sldId xmlns:r="http://schemas.openxmlformats.org/officeDocument/2006/relationships" id="262" r:id="R2a338f65ffc34d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506cb80b7492b" /><Relationship Type="http://schemas.openxmlformats.org/officeDocument/2006/relationships/slide" Target="/ppt/slides/slide1.xml" Id="Rf5c8ae8c7a134941" /><Relationship Type="http://schemas.openxmlformats.org/officeDocument/2006/relationships/slide" Target="/ppt/slides/slide2.xml" Id="Rdc71b41494594c93" /><Relationship Type="http://schemas.openxmlformats.org/officeDocument/2006/relationships/slide" Target="/ppt/slides/slide3.xml" Id="Rc080aafe16404ebe" /><Relationship Type="http://schemas.openxmlformats.org/officeDocument/2006/relationships/slide" Target="/ppt/slides/slide4.xml" Id="R2980bc2659804d03" /><Relationship Type="http://schemas.openxmlformats.org/officeDocument/2006/relationships/slide" Target="/ppt/slides/slide5.xml" Id="R415e84fc8af0445a" /><Relationship Type="http://schemas.openxmlformats.org/officeDocument/2006/relationships/slide" Target="/ppt/slides/slide6.xml" Id="R31f8430d10d14ab9" /><Relationship Type="http://schemas.openxmlformats.org/officeDocument/2006/relationships/slide" Target="/ppt/slides/slide7.xml" Id="R2a338f65ffc34d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5900b381b4d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2b8c1eecd4247" /><Relationship Type="http://schemas.openxmlformats.org/officeDocument/2006/relationships/theme" Target="/ppt/slideMasters/theme/theme1.xml" Id="R6bf4ef4bdbd440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a2b8c1eecd42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911e9c08844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9f551385942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a7921351a45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f626c062a48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74a1123d845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0ccae4da14e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e8a05388a4f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SKJOLDEN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SKJOLDEN HOTEL AS ble etablert [år] og holder til i Skjolden.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973 382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1 021 832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13 590 587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DALEHAUG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6876 Skjolden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57686606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915 954 804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