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b5b77ff87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70c37b149411f"/>
  </p:sldMasterIdLst>
  <p:sldIdLst>
    <p:sldId xmlns:r="http://schemas.openxmlformats.org/officeDocument/2006/relationships" id="256" r:id="R7aa926c95b144e1e"/>
    <p:sldId xmlns:r="http://schemas.openxmlformats.org/officeDocument/2006/relationships" id="257" r:id="R13179450c8114bbb"/>
    <p:sldId xmlns:r="http://schemas.openxmlformats.org/officeDocument/2006/relationships" id="258" r:id="Rdb7d5296481740cd"/>
    <p:sldId xmlns:r="http://schemas.openxmlformats.org/officeDocument/2006/relationships" id="259" r:id="R56abb298b3e44442"/>
    <p:sldId xmlns:r="http://schemas.openxmlformats.org/officeDocument/2006/relationships" id="260" r:id="R59f001030f034da7"/>
    <p:sldId xmlns:r="http://schemas.openxmlformats.org/officeDocument/2006/relationships" id="261" r:id="R02ece9c4d19e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70c37b149411f" /><Relationship Type="http://schemas.openxmlformats.org/officeDocument/2006/relationships/slide" Target="/ppt/slides/slide1.xml" Id="R7aa926c95b144e1e" /><Relationship Type="http://schemas.openxmlformats.org/officeDocument/2006/relationships/slide" Target="/ppt/slides/slide2.xml" Id="R13179450c8114bbb" /><Relationship Type="http://schemas.openxmlformats.org/officeDocument/2006/relationships/slide" Target="/ppt/slides/slide3.xml" Id="Rdb7d5296481740cd" /><Relationship Type="http://schemas.openxmlformats.org/officeDocument/2006/relationships/slide" Target="/ppt/slides/slide4.xml" Id="R56abb298b3e44442" /><Relationship Type="http://schemas.openxmlformats.org/officeDocument/2006/relationships/slide" Target="/ppt/slides/slide5.xml" Id="R59f001030f034da7" /><Relationship Type="http://schemas.openxmlformats.org/officeDocument/2006/relationships/slide" Target="/ppt/slides/slide6.xml" Id="R02ece9c4d19e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655bbe766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58a0fc7542b5" /><Relationship Type="http://schemas.openxmlformats.org/officeDocument/2006/relationships/theme" Target="/ppt/slideMasters/theme/theme1.xml" Id="R71e5287a6656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d58a0fc75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869733321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24ea01b3e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8171833b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5cf4968c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8c57eb80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a927fa4e9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FLKX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Hjørungavåggata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max.hofer@gmail.com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