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e65284b3d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084b882824339"/>
  </p:sldMasterIdLst>
  <p:sldIdLst>
    <p:sldId xmlns:r="http://schemas.openxmlformats.org/officeDocument/2006/relationships" id="256" r:id="Rc0b9ecc70a2e4dc1"/>
    <p:sldId xmlns:r="http://schemas.openxmlformats.org/officeDocument/2006/relationships" id="257" r:id="R8f2b9eb9a9bf4b1a"/>
    <p:sldId xmlns:r="http://schemas.openxmlformats.org/officeDocument/2006/relationships" id="258" r:id="Re9e302c4ef244ef9"/>
    <p:sldId xmlns:r="http://schemas.openxmlformats.org/officeDocument/2006/relationships" id="259" r:id="R3678b7b31f544791"/>
    <p:sldId xmlns:r="http://schemas.openxmlformats.org/officeDocument/2006/relationships" id="260" r:id="R5a2d57cae3fd470c"/>
    <p:sldId xmlns:r="http://schemas.openxmlformats.org/officeDocument/2006/relationships" id="261" r:id="Rc19b9ea4838a4c53"/>
    <p:sldId xmlns:r="http://schemas.openxmlformats.org/officeDocument/2006/relationships" id="262" r:id="Raaa0d4c87ccb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084b882824339" /><Relationship Type="http://schemas.openxmlformats.org/officeDocument/2006/relationships/slide" Target="/ppt/slides/slide1.xml" Id="Rc0b9ecc70a2e4dc1" /><Relationship Type="http://schemas.openxmlformats.org/officeDocument/2006/relationships/slide" Target="/ppt/slides/slide2.xml" Id="R8f2b9eb9a9bf4b1a" /><Relationship Type="http://schemas.openxmlformats.org/officeDocument/2006/relationships/slide" Target="/ppt/slides/slide3.xml" Id="Re9e302c4ef244ef9" /><Relationship Type="http://schemas.openxmlformats.org/officeDocument/2006/relationships/slide" Target="/ppt/slides/slide4.xml" Id="R3678b7b31f544791" /><Relationship Type="http://schemas.openxmlformats.org/officeDocument/2006/relationships/slide" Target="/ppt/slides/slide5.xml" Id="R5a2d57cae3fd470c" /><Relationship Type="http://schemas.openxmlformats.org/officeDocument/2006/relationships/slide" Target="/ppt/slides/slide6.xml" Id="Rc19b9ea4838a4c53" /><Relationship Type="http://schemas.openxmlformats.org/officeDocument/2006/relationships/slide" Target="/ppt/slides/slide7.xml" Id="Raaa0d4c87ccb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f54b87db0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f53cf49f4f61" /><Relationship Type="http://schemas.openxmlformats.org/officeDocument/2006/relationships/theme" Target="/ppt/slideMasters/theme/theme1.xml" Id="Rb2f33e849b02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f53cf49f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6abfd7d45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0d0d18347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73dea30f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42b390bd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c2f86328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a36344f6f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516e69c4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FLKX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FLKX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17 158 298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MARTIN HOFER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max.hofer@gmail.com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