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335bba238642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848e166113480e"/>
  </p:sldMasterIdLst>
  <p:sldIdLst>
    <p:sldId xmlns:r="http://schemas.openxmlformats.org/officeDocument/2006/relationships" id="256" r:id="Rc28b33ab195f47df"/>
    <p:sldId xmlns:r="http://schemas.openxmlformats.org/officeDocument/2006/relationships" id="257" r:id="R57e5879bbca04275"/>
    <p:sldId xmlns:r="http://schemas.openxmlformats.org/officeDocument/2006/relationships" id="258" r:id="R1ac585c7e8de45a8"/>
    <p:sldId xmlns:r="http://schemas.openxmlformats.org/officeDocument/2006/relationships" id="259" r:id="R3b7141bc76e940cc"/>
    <p:sldId xmlns:r="http://schemas.openxmlformats.org/officeDocument/2006/relationships" id="260" r:id="R72b98781126646de"/>
    <p:sldId xmlns:r="http://schemas.openxmlformats.org/officeDocument/2006/relationships" id="261" r:id="R3d18e4c79e0746db"/>
    <p:sldId xmlns:r="http://schemas.openxmlformats.org/officeDocument/2006/relationships" id="262" r:id="R14f5648aaf9b40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848e166113480e" /><Relationship Type="http://schemas.openxmlformats.org/officeDocument/2006/relationships/slide" Target="/ppt/slides/slide1.xml" Id="Rc28b33ab195f47df" /><Relationship Type="http://schemas.openxmlformats.org/officeDocument/2006/relationships/slide" Target="/ppt/slides/slide2.xml" Id="R57e5879bbca04275" /><Relationship Type="http://schemas.openxmlformats.org/officeDocument/2006/relationships/slide" Target="/ppt/slides/slide3.xml" Id="R1ac585c7e8de45a8" /><Relationship Type="http://schemas.openxmlformats.org/officeDocument/2006/relationships/slide" Target="/ppt/slides/slide4.xml" Id="R3b7141bc76e940cc" /><Relationship Type="http://schemas.openxmlformats.org/officeDocument/2006/relationships/slide" Target="/ppt/slides/slide5.xml" Id="R72b98781126646de" /><Relationship Type="http://schemas.openxmlformats.org/officeDocument/2006/relationships/slide" Target="/ppt/slides/slide6.xml" Id="R3d18e4c79e0746db" /><Relationship Type="http://schemas.openxmlformats.org/officeDocument/2006/relationships/slide" Target="/ppt/slides/slide7.xml" Id="R14f5648aaf9b40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89d2c929ed44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9d669e52a46eb" /><Relationship Type="http://schemas.openxmlformats.org/officeDocument/2006/relationships/theme" Target="/ppt/slideMasters/theme/theme1.xml" Id="Rad4ac143f7f347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c9d669e52a46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ea1b55a1c47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b8b015ce94f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faa2d594043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a71dd4ffd4c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8ad61c7c449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fb9bf0c7b42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ea61b97ab4b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AHO-HOLDING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AHO-HOLDING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AHO-HOLDING AS ble etablert [år] og holder til i Lesja.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AHO-HOLDING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AHO-HOLDING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AHO-HOLDING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596 398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373 129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1 087 536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AHO-HOLDING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 HOLSBREKKEN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AHO-HOLDING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Skardvegen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2665 Lesja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915 978 010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AHO-HOLDING AS</a:t>
            </a:r>
          </a:p>
        </p:txBody>
      </p:sp>
    </p:spTree>
  </p:cSld>
  <p:clrMapOvr>
    <a:masterClrMapping xmlns:a="http://schemas.openxmlformats.org/drawingml/2006/main"/>
  </p:clrMapOvr>
</p:sld>
</file>