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bebde8293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454d1ada344d7"/>
  </p:sldMasterIdLst>
  <p:sldIdLst>
    <p:sldId xmlns:r="http://schemas.openxmlformats.org/officeDocument/2006/relationships" id="256" r:id="Rdf1eb3c741f74be7"/>
    <p:sldId xmlns:r="http://schemas.openxmlformats.org/officeDocument/2006/relationships" id="257" r:id="R17b16f87fa4e4350"/>
    <p:sldId xmlns:r="http://schemas.openxmlformats.org/officeDocument/2006/relationships" id="258" r:id="R13f26d778b22452a"/>
    <p:sldId xmlns:r="http://schemas.openxmlformats.org/officeDocument/2006/relationships" id="259" r:id="R1fdbf59fe7fe41c6"/>
    <p:sldId xmlns:r="http://schemas.openxmlformats.org/officeDocument/2006/relationships" id="260" r:id="R7fd41476713f46a2"/>
    <p:sldId xmlns:r="http://schemas.openxmlformats.org/officeDocument/2006/relationships" id="261" r:id="R0e2afec120054e17"/>
    <p:sldId xmlns:r="http://schemas.openxmlformats.org/officeDocument/2006/relationships" id="262" r:id="Rbadd5542a55d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454d1ada344d7" /><Relationship Type="http://schemas.openxmlformats.org/officeDocument/2006/relationships/slide" Target="/ppt/slides/slide1.xml" Id="Rdf1eb3c741f74be7" /><Relationship Type="http://schemas.openxmlformats.org/officeDocument/2006/relationships/slide" Target="/ppt/slides/slide2.xml" Id="R17b16f87fa4e4350" /><Relationship Type="http://schemas.openxmlformats.org/officeDocument/2006/relationships/slide" Target="/ppt/slides/slide3.xml" Id="R13f26d778b22452a" /><Relationship Type="http://schemas.openxmlformats.org/officeDocument/2006/relationships/slide" Target="/ppt/slides/slide4.xml" Id="R1fdbf59fe7fe41c6" /><Relationship Type="http://schemas.openxmlformats.org/officeDocument/2006/relationships/slide" Target="/ppt/slides/slide5.xml" Id="R7fd41476713f46a2" /><Relationship Type="http://schemas.openxmlformats.org/officeDocument/2006/relationships/slide" Target="/ppt/slides/slide6.xml" Id="R0e2afec120054e17" /><Relationship Type="http://schemas.openxmlformats.org/officeDocument/2006/relationships/slide" Target="/ppt/slides/slide7.xml" Id="Rbadd5542a55d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11947860b40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92c274586471e" /><Relationship Type="http://schemas.openxmlformats.org/officeDocument/2006/relationships/theme" Target="/ppt/slideMasters/theme/theme1.xml" Id="R2108779050274a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92c274586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e1a6ffad84e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14eb5581d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9729979a8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68e02dbcb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e0cf98ddb4b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cc936962447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2c23fa96a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SJS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−30 574 105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−5 736 778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224 392 005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258 803 737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SVEN-JØRGEN STRØMMEN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Nordfjordvegen 4671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