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4be0f3f02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84de1b9364053"/>
  </p:sldMasterIdLst>
  <p:sldIdLst>
    <p:sldId xmlns:r="http://schemas.openxmlformats.org/officeDocument/2006/relationships" id="256" r:id="Rf6c8d12593384d46"/>
    <p:sldId xmlns:r="http://schemas.openxmlformats.org/officeDocument/2006/relationships" id="257" r:id="R788b3aba7b1f45fc"/>
    <p:sldId xmlns:r="http://schemas.openxmlformats.org/officeDocument/2006/relationships" id="258" r:id="Re4d29ee5f5ce42a1"/>
    <p:sldId xmlns:r="http://schemas.openxmlformats.org/officeDocument/2006/relationships" id="259" r:id="R176687bc71584d76"/>
    <p:sldId xmlns:r="http://schemas.openxmlformats.org/officeDocument/2006/relationships" id="260" r:id="Rdeb4048b336249cf"/>
    <p:sldId xmlns:r="http://schemas.openxmlformats.org/officeDocument/2006/relationships" id="261" r:id="R76bb9345a5a94dec"/>
    <p:sldId xmlns:r="http://schemas.openxmlformats.org/officeDocument/2006/relationships" id="262" r:id="Rba48337ba601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84de1b9364053" /><Relationship Type="http://schemas.openxmlformats.org/officeDocument/2006/relationships/slide" Target="/ppt/slides/slide1.xml" Id="Rf6c8d12593384d46" /><Relationship Type="http://schemas.openxmlformats.org/officeDocument/2006/relationships/slide" Target="/ppt/slides/slide2.xml" Id="R788b3aba7b1f45fc" /><Relationship Type="http://schemas.openxmlformats.org/officeDocument/2006/relationships/slide" Target="/ppt/slides/slide3.xml" Id="Re4d29ee5f5ce42a1" /><Relationship Type="http://schemas.openxmlformats.org/officeDocument/2006/relationships/slide" Target="/ppt/slides/slide4.xml" Id="R176687bc71584d76" /><Relationship Type="http://schemas.openxmlformats.org/officeDocument/2006/relationships/slide" Target="/ppt/slides/slide5.xml" Id="Rdeb4048b336249cf" /><Relationship Type="http://schemas.openxmlformats.org/officeDocument/2006/relationships/slide" Target="/ppt/slides/slide6.xml" Id="R76bb9345a5a94dec" /><Relationship Type="http://schemas.openxmlformats.org/officeDocument/2006/relationships/slide" Target="/ppt/slides/slide7.xml" Id="Rba48337ba601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c33f40490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616f2b2f42ea" /><Relationship Type="http://schemas.openxmlformats.org/officeDocument/2006/relationships/theme" Target="/ppt/slideMasters/theme/theme1.xml" Id="Rd376e5066a61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0616f2b2f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05d823dd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9623fe2048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5a4939e6b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e4efbfd1c45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7ece0be9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204cca121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6b23ceca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REITAN PRIVATE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311 234 000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3 779 149 000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