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6a4299c76546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8007cf81e1490e"/>
  </p:sldMasterIdLst>
  <p:sldIdLst>
    <p:sldId xmlns:r="http://schemas.openxmlformats.org/officeDocument/2006/relationships" id="256" r:id="R31470e710f814fe9"/>
    <p:sldId xmlns:r="http://schemas.openxmlformats.org/officeDocument/2006/relationships" id="257" r:id="R5cd0c1afe6a74ad4"/>
    <p:sldId xmlns:r="http://schemas.openxmlformats.org/officeDocument/2006/relationships" id="258" r:id="R43a4d964d65c4e6b"/>
    <p:sldId xmlns:r="http://schemas.openxmlformats.org/officeDocument/2006/relationships" id="259" r:id="R3881e18a1dc140c5"/>
    <p:sldId xmlns:r="http://schemas.openxmlformats.org/officeDocument/2006/relationships" id="260" r:id="R0316c8eea2754887"/>
    <p:sldId xmlns:r="http://schemas.openxmlformats.org/officeDocument/2006/relationships" id="261" r:id="Rc01695aff8534e53"/>
    <p:sldId xmlns:r="http://schemas.openxmlformats.org/officeDocument/2006/relationships" id="262" r:id="Rbf28f4d190c445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8007cf81e1490e" /><Relationship Type="http://schemas.openxmlformats.org/officeDocument/2006/relationships/slide" Target="/ppt/slides/slide1.xml" Id="R31470e710f814fe9" /><Relationship Type="http://schemas.openxmlformats.org/officeDocument/2006/relationships/slide" Target="/ppt/slides/slide2.xml" Id="R5cd0c1afe6a74ad4" /><Relationship Type="http://schemas.openxmlformats.org/officeDocument/2006/relationships/slide" Target="/ppt/slides/slide3.xml" Id="R43a4d964d65c4e6b" /><Relationship Type="http://schemas.openxmlformats.org/officeDocument/2006/relationships/slide" Target="/ppt/slides/slide4.xml" Id="R3881e18a1dc140c5" /><Relationship Type="http://schemas.openxmlformats.org/officeDocument/2006/relationships/slide" Target="/ppt/slides/slide5.xml" Id="R0316c8eea2754887" /><Relationship Type="http://schemas.openxmlformats.org/officeDocument/2006/relationships/slide" Target="/ppt/slides/slide6.xml" Id="Rc01695aff8534e53" /><Relationship Type="http://schemas.openxmlformats.org/officeDocument/2006/relationships/slide" Target="/ppt/slides/slide7.xml" Id="Rbf28f4d190c445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bbda02fb164a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198579a62404d" /><Relationship Type="http://schemas.openxmlformats.org/officeDocument/2006/relationships/theme" Target="/ppt/slideMasters/theme/theme1.xml" Id="R4583ce96786948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2198579a6240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9f3dbc64d44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716bd306143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daca07e5f42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be4c5baa8e4f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46148f5c442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1bb3e3ee341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ee82c16ef4a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EDIN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EDIN HOLDING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113 318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848 132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958 095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1 281 523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TORKEL EDIN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Økonomene AS, Vikaveien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8622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edinholding@gmail.com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915 990 533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EDIN HOLDING AS</a:t>
            </a:r>
          </a:p>
        </p:txBody>
      </p:sp>
    </p:spTree>
  </p:cSld>
  <p:clrMapOvr>
    <a:masterClrMapping xmlns:a="http://schemas.openxmlformats.org/drawingml/2006/main"/>
  </p:clrMapOvr>
</p:sld>
</file>