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cd2bd4c93545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af261a3074458"/>
  </p:sldMasterIdLst>
  <p:sldIdLst>
    <p:sldId xmlns:r="http://schemas.openxmlformats.org/officeDocument/2006/relationships" id="256" r:id="R57d2b3da72fb4a69"/>
    <p:sldId xmlns:r="http://schemas.openxmlformats.org/officeDocument/2006/relationships" id="257" r:id="R344f65f3be7f4d68"/>
    <p:sldId xmlns:r="http://schemas.openxmlformats.org/officeDocument/2006/relationships" id="258" r:id="Rfa8f52b9bb264c5e"/>
    <p:sldId xmlns:r="http://schemas.openxmlformats.org/officeDocument/2006/relationships" id="259" r:id="R4a082eab2e48418e"/>
    <p:sldId xmlns:r="http://schemas.openxmlformats.org/officeDocument/2006/relationships" id="260" r:id="R7e08271d42bb41b5"/>
    <p:sldId xmlns:r="http://schemas.openxmlformats.org/officeDocument/2006/relationships" id="261" r:id="R36df8b725a544d8b"/>
    <p:sldId xmlns:r="http://schemas.openxmlformats.org/officeDocument/2006/relationships" id="262" r:id="Rc5a11b2de7eb43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af261a3074458" /><Relationship Type="http://schemas.openxmlformats.org/officeDocument/2006/relationships/slide" Target="/ppt/slides/slide1.xml" Id="R57d2b3da72fb4a69" /><Relationship Type="http://schemas.openxmlformats.org/officeDocument/2006/relationships/slide" Target="/ppt/slides/slide2.xml" Id="R344f65f3be7f4d68" /><Relationship Type="http://schemas.openxmlformats.org/officeDocument/2006/relationships/slide" Target="/ppt/slides/slide3.xml" Id="Rfa8f52b9bb264c5e" /><Relationship Type="http://schemas.openxmlformats.org/officeDocument/2006/relationships/slide" Target="/ppt/slides/slide4.xml" Id="R4a082eab2e48418e" /><Relationship Type="http://schemas.openxmlformats.org/officeDocument/2006/relationships/slide" Target="/ppt/slides/slide5.xml" Id="R7e08271d42bb41b5" /><Relationship Type="http://schemas.openxmlformats.org/officeDocument/2006/relationships/slide" Target="/ppt/slides/slide6.xml" Id="R36df8b725a544d8b" /><Relationship Type="http://schemas.openxmlformats.org/officeDocument/2006/relationships/slide" Target="/ppt/slides/slide7.xml" Id="Rc5a11b2de7eb43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c8beefd2545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bfe39f9654fa8" /><Relationship Type="http://schemas.openxmlformats.org/officeDocument/2006/relationships/theme" Target="/ppt/slideMasters/theme/theme1.xml" Id="Rd108e31945fb4f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bfe39f965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6dd78e2e6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afaebed2d45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c737f19ca47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10abeb7374d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c911ec84940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fb66d5ecc46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f64da48d14e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 KONSULENTBYRÅ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KONSULENTBYRÅ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 KONSULENTBYRÅ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KONSULENTBYRÅ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KONSULENTBYRÅ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KONSULENTBYRÅ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4 660 742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−907 421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−712 158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KONSULENTBYRÅ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KONSULENTBYRÅ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1424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87 41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915 996 965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KONSULENTBYRÅ AS</a:t>
            </a:r>
          </a:p>
        </p:txBody>
      </p:sp>
    </p:spTree>
  </p:cSld>
  <p:clrMapOvr>
    <a:masterClrMapping xmlns:a="http://schemas.openxmlformats.org/drawingml/2006/main"/>
  </p:clrMapOvr>
</p:sld>
</file>