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4b7b44abb47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75bb13a19f4416"/>
  </p:sldMasterIdLst>
  <p:sldIdLst>
    <p:sldId xmlns:r="http://schemas.openxmlformats.org/officeDocument/2006/relationships" id="256" r:id="R419892f0dc6e4e85"/>
    <p:sldId xmlns:r="http://schemas.openxmlformats.org/officeDocument/2006/relationships" id="257" r:id="Rec45e59586ce4169"/>
    <p:sldId xmlns:r="http://schemas.openxmlformats.org/officeDocument/2006/relationships" id="258" r:id="R1660e1009f80458d"/>
    <p:sldId xmlns:r="http://schemas.openxmlformats.org/officeDocument/2006/relationships" id="259" r:id="R9d367e6a9aac4c80"/>
    <p:sldId xmlns:r="http://schemas.openxmlformats.org/officeDocument/2006/relationships" id="260" r:id="Rbdafddd6539a4d8c"/>
    <p:sldId xmlns:r="http://schemas.openxmlformats.org/officeDocument/2006/relationships" id="261" r:id="R6639b3a3be7348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75bb13a19f4416" /><Relationship Type="http://schemas.openxmlformats.org/officeDocument/2006/relationships/slide" Target="/ppt/slides/slide1.xml" Id="R419892f0dc6e4e85" /><Relationship Type="http://schemas.openxmlformats.org/officeDocument/2006/relationships/slide" Target="/ppt/slides/slide2.xml" Id="Rec45e59586ce4169" /><Relationship Type="http://schemas.openxmlformats.org/officeDocument/2006/relationships/slide" Target="/ppt/slides/slide3.xml" Id="R1660e1009f80458d" /><Relationship Type="http://schemas.openxmlformats.org/officeDocument/2006/relationships/slide" Target="/ppt/slides/slide4.xml" Id="R9d367e6a9aac4c80" /><Relationship Type="http://schemas.openxmlformats.org/officeDocument/2006/relationships/slide" Target="/ppt/slides/slide5.xml" Id="Rbdafddd6539a4d8c" /><Relationship Type="http://schemas.openxmlformats.org/officeDocument/2006/relationships/slide" Target="/ppt/slides/slide6.xml" Id="R6639b3a3be7348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88e34110d44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4d5f144e2452b" /><Relationship Type="http://schemas.openxmlformats.org/officeDocument/2006/relationships/theme" Target="/ppt/slideMasters/theme/theme1.xml" Id="Rdc82b368ed004c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f4d5f144e245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25a64e4d449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80449eca548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b3f8ecabc43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4af8b9b9b44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8da7ef19343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864f9df6f4a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&amp; H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&amp; 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&amp; H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&amp; 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&amp; 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&amp; 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KIM ARVE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THORNQUIST FRODE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&amp; 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915 998 917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&amp; H EIENDOM AS</a:t>
            </a:r>
          </a:p>
        </p:txBody>
      </p:sp>
    </p:spTree>
  </p:cSld>
  <p:clrMapOvr>
    <a:masterClrMapping xmlns:a="http://schemas.openxmlformats.org/drawingml/2006/main"/>
  </p:clrMapOvr>
</p:sld>
</file>