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7b0763fcdc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0d67bbc7d4153"/>
  </p:sldMasterIdLst>
  <p:sldIdLst>
    <p:sldId xmlns:r="http://schemas.openxmlformats.org/officeDocument/2006/relationships" id="256" r:id="R68eb9d953dd948f8"/>
    <p:sldId xmlns:r="http://schemas.openxmlformats.org/officeDocument/2006/relationships" id="257" r:id="Rbb7647e4c9304e8e"/>
    <p:sldId xmlns:r="http://schemas.openxmlformats.org/officeDocument/2006/relationships" id="258" r:id="Rec5910e761f040ad"/>
    <p:sldId xmlns:r="http://schemas.openxmlformats.org/officeDocument/2006/relationships" id="259" r:id="Rf1342acccbee43ab"/>
    <p:sldId xmlns:r="http://schemas.openxmlformats.org/officeDocument/2006/relationships" id="260" r:id="R2599e9793fde484f"/>
    <p:sldId xmlns:r="http://schemas.openxmlformats.org/officeDocument/2006/relationships" id="261" r:id="R12db5553a7b041e3"/>
    <p:sldId xmlns:r="http://schemas.openxmlformats.org/officeDocument/2006/relationships" id="262" r:id="R7b4b04dbcb6e40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0d67bbc7d4153" /><Relationship Type="http://schemas.openxmlformats.org/officeDocument/2006/relationships/slide" Target="/ppt/slides/slide1.xml" Id="R68eb9d953dd948f8" /><Relationship Type="http://schemas.openxmlformats.org/officeDocument/2006/relationships/slide" Target="/ppt/slides/slide2.xml" Id="Rbb7647e4c9304e8e" /><Relationship Type="http://schemas.openxmlformats.org/officeDocument/2006/relationships/slide" Target="/ppt/slides/slide3.xml" Id="Rec5910e761f040ad" /><Relationship Type="http://schemas.openxmlformats.org/officeDocument/2006/relationships/slide" Target="/ppt/slides/slide4.xml" Id="Rf1342acccbee43ab" /><Relationship Type="http://schemas.openxmlformats.org/officeDocument/2006/relationships/slide" Target="/ppt/slides/slide5.xml" Id="R2599e9793fde484f" /><Relationship Type="http://schemas.openxmlformats.org/officeDocument/2006/relationships/slide" Target="/ppt/slides/slide6.xml" Id="R12db5553a7b041e3" /><Relationship Type="http://schemas.openxmlformats.org/officeDocument/2006/relationships/slide" Target="/ppt/slides/slide7.xml" Id="R7b4b04dbcb6e40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2762455474b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19f560f954447" /><Relationship Type="http://schemas.openxmlformats.org/officeDocument/2006/relationships/theme" Target="/ppt/slideMasters/theme/theme1.xml" Id="R40372b5388e8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19f560f95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daf6510194c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053d536e144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a49edb7fd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9c993a20a47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2cbf5f6ee43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dcfeb63f747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a59eb97cd47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SEGGEN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SEGGEN ENTERPRISES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40 116 491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58 605 578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sveineggen@gmail.com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916 003 846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