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0bd6cd793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4a0e0efdab44b1"/>
  </p:sldMasterIdLst>
  <p:sldIdLst>
    <p:sldId xmlns:r="http://schemas.openxmlformats.org/officeDocument/2006/relationships" id="256" r:id="R06e237043c60476c"/>
    <p:sldId xmlns:r="http://schemas.openxmlformats.org/officeDocument/2006/relationships" id="257" r:id="R25a3eb5d1fdd4f78"/>
    <p:sldId xmlns:r="http://schemas.openxmlformats.org/officeDocument/2006/relationships" id="258" r:id="R33c095718a974971"/>
    <p:sldId xmlns:r="http://schemas.openxmlformats.org/officeDocument/2006/relationships" id="259" r:id="Re482e59d7d084003"/>
    <p:sldId xmlns:r="http://schemas.openxmlformats.org/officeDocument/2006/relationships" id="260" r:id="R213c03526875422e"/>
    <p:sldId xmlns:r="http://schemas.openxmlformats.org/officeDocument/2006/relationships" id="261" r:id="Rc77dbaf33391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a0e0efdab44b1" /><Relationship Type="http://schemas.openxmlformats.org/officeDocument/2006/relationships/slide" Target="/ppt/slides/slide1.xml" Id="R06e237043c60476c" /><Relationship Type="http://schemas.openxmlformats.org/officeDocument/2006/relationships/slide" Target="/ppt/slides/slide2.xml" Id="R25a3eb5d1fdd4f78" /><Relationship Type="http://schemas.openxmlformats.org/officeDocument/2006/relationships/slide" Target="/ppt/slides/slide3.xml" Id="R33c095718a974971" /><Relationship Type="http://schemas.openxmlformats.org/officeDocument/2006/relationships/slide" Target="/ppt/slides/slide4.xml" Id="Re482e59d7d084003" /><Relationship Type="http://schemas.openxmlformats.org/officeDocument/2006/relationships/slide" Target="/ppt/slides/slide5.xml" Id="R213c03526875422e" /><Relationship Type="http://schemas.openxmlformats.org/officeDocument/2006/relationships/slide" Target="/ppt/slides/slide6.xml" Id="Rc77dbaf33391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4895f07b04e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95b30f9144947" /><Relationship Type="http://schemas.openxmlformats.org/officeDocument/2006/relationships/theme" Target="/ppt/slideMasters/theme/theme1.xml" Id="R985ca5bd5d7445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95b30f914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157b6946c4d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0c9957fc0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d2307886c40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5a18e838d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b3aaecceb44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6df73aa66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JAG PRODUKSJONER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PRODUKSJONER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GLITTERTIND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916 005 474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PRODUKSJONER AS</a:t>
            </a:r>
          </a:p>
        </p:txBody>
      </p:sp>
    </p:spTree>
  </p:cSld>
  <p:clrMapOvr>
    <a:masterClrMapping xmlns:a="http://schemas.openxmlformats.org/drawingml/2006/main"/>
  </p:clrMapOvr>
</p:sld>
</file>