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61afac304048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76263194ed47a6"/>
  </p:sldMasterIdLst>
  <p:sldIdLst>
    <p:sldId xmlns:r="http://schemas.openxmlformats.org/officeDocument/2006/relationships" id="256" r:id="Rb3e83ef66d574e22"/>
    <p:sldId xmlns:r="http://schemas.openxmlformats.org/officeDocument/2006/relationships" id="257" r:id="Ra783db73383b42e0"/>
    <p:sldId xmlns:r="http://schemas.openxmlformats.org/officeDocument/2006/relationships" id="258" r:id="Rd319f8216b8c4582"/>
    <p:sldId xmlns:r="http://schemas.openxmlformats.org/officeDocument/2006/relationships" id="259" r:id="Rfcf1fb7ecb894537"/>
    <p:sldId xmlns:r="http://schemas.openxmlformats.org/officeDocument/2006/relationships" id="260" r:id="R62a94266d2d8474a"/>
    <p:sldId xmlns:r="http://schemas.openxmlformats.org/officeDocument/2006/relationships" id="261" r:id="R3cf91136d5e84b90"/>
    <p:sldId xmlns:r="http://schemas.openxmlformats.org/officeDocument/2006/relationships" id="262" r:id="Rc4c8da118d6845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76263194ed47a6" /><Relationship Type="http://schemas.openxmlformats.org/officeDocument/2006/relationships/slide" Target="/ppt/slides/slide1.xml" Id="Rb3e83ef66d574e22" /><Relationship Type="http://schemas.openxmlformats.org/officeDocument/2006/relationships/slide" Target="/ppt/slides/slide2.xml" Id="Ra783db73383b42e0" /><Relationship Type="http://schemas.openxmlformats.org/officeDocument/2006/relationships/slide" Target="/ppt/slides/slide3.xml" Id="Rd319f8216b8c4582" /><Relationship Type="http://schemas.openxmlformats.org/officeDocument/2006/relationships/slide" Target="/ppt/slides/slide4.xml" Id="Rfcf1fb7ecb894537" /><Relationship Type="http://schemas.openxmlformats.org/officeDocument/2006/relationships/slide" Target="/ppt/slides/slide5.xml" Id="R62a94266d2d8474a" /><Relationship Type="http://schemas.openxmlformats.org/officeDocument/2006/relationships/slide" Target="/ppt/slides/slide6.xml" Id="R3cf91136d5e84b90" /><Relationship Type="http://schemas.openxmlformats.org/officeDocument/2006/relationships/slide" Target="/ppt/slides/slide7.xml" Id="Rc4c8da118d6845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c811e0e11640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35d6c221fa4aaf" /><Relationship Type="http://schemas.openxmlformats.org/officeDocument/2006/relationships/theme" Target="/ppt/slideMasters/theme/theme1.xml" Id="Rf15010c4e83349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35d6c221fa4a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b4bf9e4d5d41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ccdbf579d74a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66669e0d7544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65e5f58368443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ce88ba522a43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20dc659ee543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dc41bee2514c4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MANEO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MANEO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MANEO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MANEO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MANEO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MANEO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−154 512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5 091 009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85 483 644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93 438 652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MANEO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NICOLAI HAFELD GRIEG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MANEO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Grieg Kapital AS, Bryggegata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916 005 539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MANEO HOLDING AS</a:t>
            </a:r>
          </a:p>
        </p:txBody>
      </p:sp>
    </p:spTree>
  </p:cSld>
  <p:clrMapOvr>
    <a:masterClrMapping xmlns:a="http://schemas.openxmlformats.org/drawingml/2006/main"/>
  </p:clrMapOvr>
</p:sld>
</file>