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b941b99cb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fd6814c9a4355"/>
  </p:sldMasterIdLst>
  <p:sldIdLst>
    <p:sldId xmlns:r="http://schemas.openxmlformats.org/officeDocument/2006/relationships" id="256" r:id="R0ba313c9b3bf4123"/>
    <p:sldId xmlns:r="http://schemas.openxmlformats.org/officeDocument/2006/relationships" id="257" r:id="Rd1e5916d57cf4706"/>
    <p:sldId xmlns:r="http://schemas.openxmlformats.org/officeDocument/2006/relationships" id="258" r:id="R91edc2470c54453e"/>
    <p:sldId xmlns:r="http://schemas.openxmlformats.org/officeDocument/2006/relationships" id="259" r:id="Ra6bdabd418ae4472"/>
    <p:sldId xmlns:r="http://schemas.openxmlformats.org/officeDocument/2006/relationships" id="260" r:id="R2d10106ffb7d4d3d"/>
    <p:sldId xmlns:r="http://schemas.openxmlformats.org/officeDocument/2006/relationships" id="261" r:id="Ra11520523e2d4757"/>
    <p:sldId xmlns:r="http://schemas.openxmlformats.org/officeDocument/2006/relationships" id="262" r:id="Rac61bb936e48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fd6814c9a4355" /><Relationship Type="http://schemas.openxmlformats.org/officeDocument/2006/relationships/slide" Target="/ppt/slides/slide1.xml" Id="R0ba313c9b3bf4123" /><Relationship Type="http://schemas.openxmlformats.org/officeDocument/2006/relationships/slide" Target="/ppt/slides/slide2.xml" Id="Rd1e5916d57cf4706" /><Relationship Type="http://schemas.openxmlformats.org/officeDocument/2006/relationships/slide" Target="/ppt/slides/slide3.xml" Id="R91edc2470c54453e" /><Relationship Type="http://schemas.openxmlformats.org/officeDocument/2006/relationships/slide" Target="/ppt/slides/slide4.xml" Id="Ra6bdabd418ae4472" /><Relationship Type="http://schemas.openxmlformats.org/officeDocument/2006/relationships/slide" Target="/ppt/slides/slide5.xml" Id="R2d10106ffb7d4d3d" /><Relationship Type="http://schemas.openxmlformats.org/officeDocument/2006/relationships/slide" Target="/ppt/slides/slide6.xml" Id="Ra11520523e2d4757" /><Relationship Type="http://schemas.openxmlformats.org/officeDocument/2006/relationships/slide" Target="/ppt/slides/slide7.xml" Id="Rac61bb936e48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318c44f7e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37d8d26a44f6" /><Relationship Type="http://schemas.openxmlformats.org/officeDocument/2006/relationships/theme" Target="/ppt/slideMasters/theme/theme1.xml" Id="Rb4d335671415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7737d8d26a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bca6624c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232a5331f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6cda76e1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09058f5d7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63b395d20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21031ab44f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9ae756ab8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TÅRNES BYGG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TÅRNES BYGG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367 788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TÅRNES DANIEL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916 011 997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TÅRNES BYGG ENTREPRENØR AS</a:t>
            </a:r>
          </a:p>
        </p:txBody>
      </p:sp>
    </p:spTree>
  </p:cSld>
  <p:clrMapOvr>
    <a:masterClrMapping xmlns:a="http://schemas.openxmlformats.org/drawingml/2006/main"/>
  </p:clrMapOvr>
</p:sld>
</file>