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301814d3574c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063fbe66ab4f4e"/>
  </p:sldMasterIdLst>
  <p:sldIdLst>
    <p:sldId xmlns:r="http://schemas.openxmlformats.org/officeDocument/2006/relationships" id="256" r:id="Rb6133deff2614d87"/>
    <p:sldId xmlns:r="http://schemas.openxmlformats.org/officeDocument/2006/relationships" id="257" r:id="Rf7f67d4307d34b55"/>
    <p:sldId xmlns:r="http://schemas.openxmlformats.org/officeDocument/2006/relationships" id="258" r:id="R54d0eeaa5cb047e2"/>
    <p:sldId xmlns:r="http://schemas.openxmlformats.org/officeDocument/2006/relationships" id="259" r:id="R102282dda4384cfe"/>
    <p:sldId xmlns:r="http://schemas.openxmlformats.org/officeDocument/2006/relationships" id="260" r:id="R9cf4c98b69b6404a"/>
    <p:sldId xmlns:r="http://schemas.openxmlformats.org/officeDocument/2006/relationships" id="261" r:id="R22b02bb3e9c64a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063fbe66ab4f4e" /><Relationship Type="http://schemas.openxmlformats.org/officeDocument/2006/relationships/slide" Target="/ppt/slides/slide1.xml" Id="Rb6133deff2614d87" /><Relationship Type="http://schemas.openxmlformats.org/officeDocument/2006/relationships/slide" Target="/ppt/slides/slide2.xml" Id="Rf7f67d4307d34b55" /><Relationship Type="http://schemas.openxmlformats.org/officeDocument/2006/relationships/slide" Target="/ppt/slides/slide3.xml" Id="R54d0eeaa5cb047e2" /><Relationship Type="http://schemas.openxmlformats.org/officeDocument/2006/relationships/slide" Target="/ppt/slides/slide4.xml" Id="R102282dda4384cfe" /><Relationship Type="http://schemas.openxmlformats.org/officeDocument/2006/relationships/slide" Target="/ppt/slides/slide5.xml" Id="R9cf4c98b69b6404a" /><Relationship Type="http://schemas.openxmlformats.org/officeDocument/2006/relationships/slide" Target="/ppt/slides/slide6.xml" Id="R22b02bb3e9c64a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d4b926dee34a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975d0a57634a2e" /><Relationship Type="http://schemas.openxmlformats.org/officeDocument/2006/relationships/theme" Target="/ppt/slideMasters/theme/theme1.xml" Id="R93b63e4061354a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975d0a57634a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faf9d27674a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81400cc7e448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dfa6601bc47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70550597744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a145bf9e345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5513e2a13e4f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PROSJEKT OG MARKEDSUTVIKLING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MARKEDSUTVIKLING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PROSJEKT OG MARKEDSUTVIKLING NORGE AS ble etablert [år] og holder til i Rjukan.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MARKEDSUTVIKLING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MARKEDSUTVIKLING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MARKEDSUTVIKLING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KERSTIN MARGARETA PETTERSSON SYLVAN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MARKEDSUTVIKLING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Fyrieggvegen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916 016 549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MARKEDSUTVIKLING NORGE AS</a:t>
            </a:r>
          </a:p>
        </p:txBody>
      </p:sp>
    </p:spTree>
  </p:cSld>
  <p:clrMapOvr>
    <a:masterClrMapping xmlns:a="http://schemas.openxmlformats.org/drawingml/2006/main"/>
  </p:clrMapOvr>
</p:sld>
</file>