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8684209a3e48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d0ca854032431f"/>
  </p:sldMasterIdLst>
  <p:sldIdLst>
    <p:sldId xmlns:r="http://schemas.openxmlformats.org/officeDocument/2006/relationships" id="256" r:id="Rc18b33800d524c6b"/>
    <p:sldId xmlns:r="http://schemas.openxmlformats.org/officeDocument/2006/relationships" id="257" r:id="Rf80539fdae324440"/>
    <p:sldId xmlns:r="http://schemas.openxmlformats.org/officeDocument/2006/relationships" id="258" r:id="R3b34beccbef74da6"/>
    <p:sldId xmlns:r="http://schemas.openxmlformats.org/officeDocument/2006/relationships" id="259" r:id="R1b75ff6062cc4dfe"/>
    <p:sldId xmlns:r="http://schemas.openxmlformats.org/officeDocument/2006/relationships" id="260" r:id="Rc2e36f4d52ef4bff"/>
    <p:sldId xmlns:r="http://schemas.openxmlformats.org/officeDocument/2006/relationships" id="261" r:id="Ra84d63a7e0564b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0ca854032431f" /><Relationship Type="http://schemas.openxmlformats.org/officeDocument/2006/relationships/slide" Target="/ppt/slides/slide1.xml" Id="Rc18b33800d524c6b" /><Relationship Type="http://schemas.openxmlformats.org/officeDocument/2006/relationships/slide" Target="/ppt/slides/slide2.xml" Id="Rf80539fdae324440" /><Relationship Type="http://schemas.openxmlformats.org/officeDocument/2006/relationships/slide" Target="/ppt/slides/slide3.xml" Id="R3b34beccbef74da6" /><Relationship Type="http://schemas.openxmlformats.org/officeDocument/2006/relationships/slide" Target="/ppt/slides/slide4.xml" Id="R1b75ff6062cc4dfe" /><Relationship Type="http://schemas.openxmlformats.org/officeDocument/2006/relationships/slide" Target="/ppt/slides/slide5.xml" Id="Rc2e36f4d52ef4bff" /><Relationship Type="http://schemas.openxmlformats.org/officeDocument/2006/relationships/slide" Target="/ppt/slides/slide6.xml" Id="Ra84d63a7e0564b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c51ed50e89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6f389ef994ef7" /><Relationship Type="http://schemas.openxmlformats.org/officeDocument/2006/relationships/theme" Target="/ppt/slideMasters/theme/theme1.xml" Id="R2fbf93826ee644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56f389ef994e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4e176b84842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9b4e8282949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b88bf00f840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13c51341d45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1335edd8545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b527aee0d45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RAC INVEST AS ble etablert [år] og holder til i Skoppum.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GIMLEGRUPPEN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NAVJORD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KIRKENG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NILSEN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Innlaget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3185 Skoppum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916 020 813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 INVEST AS</a:t>
            </a:r>
          </a:p>
        </p:txBody>
      </p:sp>
    </p:spTree>
  </p:cSld>
  <p:clrMapOvr>
    <a:masterClrMapping xmlns:a="http://schemas.openxmlformats.org/drawingml/2006/main"/>
  </p:clrMapOvr>
</p:sld>
</file>