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b6d370cc2d43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f9a94a6e1b4059"/>
  </p:sldMasterIdLst>
  <p:sldIdLst>
    <p:sldId xmlns:r="http://schemas.openxmlformats.org/officeDocument/2006/relationships" id="256" r:id="R7442eac5024643e7"/>
    <p:sldId xmlns:r="http://schemas.openxmlformats.org/officeDocument/2006/relationships" id="257" r:id="Rf05ba6acad1748b7"/>
    <p:sldId xmlns:r="http://schemas.openxmlformats.org/officeDocument/2006/relationships" id="258" r:id="Re540cbe81adb4415"/>
    <p:sldId xmlns:r="http://schemas.openxmlformats.org/officeDocument/2006/relationships" id="259" r:id="R7156a7d9bcc943ed"/>
    <p:sldId xmlns:r="http://schemas.openxmlformats.org/officeDocument/2006/relationships" id="260" r:id="Rc190ea4c50814f5f"/>
    <p:sldId xmlns:r="http://schemas.openxmlformats.org/officeDocument/2006/relationships" id="261" r:id="R5e43d030da1144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f9a94a6e1b4059" /><Relationship Type="http://schemas.openxmlformats.org/officeDocument/2006/relationships/slide" Target="/ppt/slides/slide1.xml" Id="R7442eac5024643e7" /><Relationship Type="http://schemas.openxmlformats.org/officeDocument/2006/relationships/slide" Target="/ppt/slides/slide2.xml" Id="Rf05ba6acad1748b7" /><Relationship Type="http://schemas.openxmlformats.org/officeDocument/2006/relationships/slide" Target="/ppt/slides/slide3.xml" Id="Re540cbe81adb4415" /><Relationship Type="http://schemas.openxmlformats.org/officeDocument/2006/relationships/slide" Target="/ppt/slides/slide4.xml" Id="R7156a7d9bcc943ed" /><Relationship Type="http://schemas.openxmlformats.org/officeDocument/2006/relationships/slide" Target="/ppt/slides/slide5.xml" Id="Rc190ea4c50814f5f" /><Relationship Type="http://schemas.openxmlformats.org/officeDocument/2006/relationships/slide" Target="/ppt/slides/slide6.xml" Id="R5e43d030da1144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02fcbd1ad349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683c86466462b" /><Relationship Type="http://schemas.openxmlformats.org/officeDocument/2006/relationships/theme" Target="/ppt/slideMasters/theme/theme1.xml" Id="R0eb53125197045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2683c8646646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02d5ce0604c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a0e9b066f4c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e3f04b68747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e867e9e8648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2b3db2d2b41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3adff14b040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BLÅVEISEN BLOMSTER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BLÅVEISEN BLOMSTER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BLÅVEISEN BLOMSTER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BLÅVEISEN BLOMSTER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BLÅVEISEN BLOMSTER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BLÅVEISEN BLOMSTER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916 029 802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BLÅVEISEN BLOMSTER AS</a:t>
            </a:r>
          </a:p>
        </p:txBody>
      </p:sp>
    </p:spTree>
  </p:cSld>
  <p:clrMapOvr>
    <a:masterClrMapping xmlns:a="http://schemas.openxmlformats.org/drawingml/2006/main"/>
  </p:clrMapOvr>
</p:sld>
</file>