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7b9539da264b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5d4b044f574cfb"/>
  </p:sldMasterIdLst>
  <p:sldIdLst>
    <p:sldId xmlns:r="http://schemas.openxmlformats.org/officeDocument/2006/relationships" id="256" r:id="Rdb135ff6fb8948a4"/>
    <p:sldId xmlns:r="http://schemas.openxmlformats.org/officeDocument/2006/relationships" id="257" r:id="R760486c4571e4788"/>
    <p:sldId xmlns:r="http://schemas.openxmlformats.org/officeDocument/2006/relationships" id="258" r:id="Rcf46a163665d49e4"/>
    <p:sldId xmlns:r="http://schemas.openxmlformats.org/officeDocument/2006/relationships" id="259" r:id="R5e4bea07b20841b8"/>
    <p:sldId xmlns:r="http://schemas.openxmlformats.org/officeDocument/2006/relationships" id="260" r:id="R2be7f9ac85e142bf"/>
    <p:sldId xmlns:r="http://schemas.openxmlformats.org/officeDocument/2006/relationships" id="261" r:id="R3e54ad4ee28a497b"/>
    <p:sldId xmlns:r="http://schemas.openxmlformats.org/officeDocument/2006/relationships" id="262" r:id="Rec727488d5a448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5d4b044f574cfb" /><Relationship Type="http://schemas.openxmlformats.org/officeDocument/2006/relationships/slide" Target="/ppt/slides/slide1.xml" Id="Rdb135ff6fb8948a4" /><Relationship Type="http://schemas.openxmlformats.org/officeDocument/2006/relationships/slide" Target="/ppt/slides/slide2.xml" Id="R760486c4571e4788" /><Relationship Type="http://schemas.openxmlformats.org/officeDocument/2006/relationships/slide" Target="/ppt/slides/slide3.xml" Id="Rcf46a163665d49e4" /><Relationship Type="http://schemas.openxmlformats.org/officeDocument/2006/relationships/slide" Target="/ppt/slides/slide4.xml" Id="R5e4bea07b20841b8" /><Relationship Type="http://schemas.openxmlformats.org/officeDocument/2006/relationships/slide" Target="/ppt/slides/slide5.xml" Id="R2be7f9ac85e142bf" /><Relationship Type="http://schemas.openxmlformats.org/officeDocument/2006/relationships/slide" Target="/ppt/slides/slide6.xml" Id="R3e54ad4ee28a497b" /><Relationship Type="http://schemas.openxmlformats.org/officeDocument/2006/relationships/slide" Target="/ppt/slides/slide7.xml" Id="Rec727488d5a448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9229fadf1241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d9238e3114cd6" /><Relationship Type="http://schemas.openxmlformats.org/officeDocument/2006/relationships/theme" Target="/ppt/slideMasters/theme/theme1.xml" Id="R43514ba6336d4c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5d9238e3114c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c87082bf642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d79628a4143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f3ead90a94d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456fce9a142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597ee8f3f4b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50b064eed4a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0b3f22f1f45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BLÅVEISEN BLOMSTER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BLÅVEISEN BLOMSTER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BLÅVEISEN BLOMSTER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BLÅVEISEN BLOMSTER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BLÅVEISEN BLOMSTER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BLÅVEISEN BLOMSTER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4 125 952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−78 790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−890 559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711 315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BLÅVEISEN BLOMSTER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CAMILLA PERSON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BLÅVEISEN BLOMSTER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916 029 802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BLÅVEISEN BLOMSTER AS</a:t>
            </a:r>
          </a:p>
        </p:txBody>
      </p:sp>
    </p:spTree>
  </p:cSld>
  <p:clrMapOvr>
    <a:masterClrMapping xmlns:a="http://schemas.openxmlformats.org/drawingml/2006/main"/>
  </p:clrMapOvr>
</p:sld>
</file>