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65fed105f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02d3e830c4cb1"/>
  </p:sldMasterIdLst>
  <p:sldIdLst>
    <p:sldId xmlns:r="http://schemas.openxmlformats.org/officeDocument/2006/relationships" id="256" r:id="R67ff8c53ac1548df"/>
    <p:sldId xmlns:r="http://schemas.openxmlformats.org/officeDocument/2006/relationships" id="257" r:id="R1e94590a8ef34b8b"/>
    <p:sldId xmlns:r="http://schemas.openxmlformats.org/officeDocument/2006/relationships" id="258" r:id="R8fbce0293f5d4bfe"/>
    <p:sldId xmlns:r="http://schemas.openxmlformats.org/officeDocument/2006/relationships" id="259" r:id="R46554d6dbebd45c3"/>
    <p:sldId xmlns:r="http://schemas.openxmlformats.org/officeDocument/2006/relationships" id="260" r:id="R4ea13c22ec8a4e6b"/>
    <p:sldId xmlns:r="http://schemas.openxmlformats.org/officeDocument/2006/relationships" id="261" r:id="Rab7d3aa260ee466b"/>
    <p:sldId xmlns:r="http://schemas.openxmlformats.org/officeDocument/2006/relationships" id="262" r:id="R6d70488bc91b4d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02d3e830c4cb1" /><Relationship Type="http://schemas.openxmlformats.org/officeDocument/2006/relationships/slide" Target="/ppt/slides/slide1.xml" Id="R67ff8c53ac1548df" /><Relationship Type="http://schemas.openxmlformats.org/officeDocument/2006/relationships/slide" Target="/ppt/slides/slide2.xml" Id="R1e94590a8ef34b8b" /><Relationship Type="http://schemas.openxmlformats.org/officeDocument/2006/relationships/slide" Target="/ppt/slides/slide3.xml" Id="R8fbce0293f5d4bfe" /><Relationship Type="http://schemas.openxmlformats.org/officeDocument/2006/relationships/slide" Target="/ppt/slides/slide4.xml" Id="R46554d6dbebd45c3" /><Relationship Type="http://schemas.openxmlformats.org/officeDocument/2006/relationships/slide" Target="/ppt/slides/slide5.xml" Id="R4ea13c22ec8a4e6b" /><Relationship Type="http://schemas.openxmlformats.org/officeDocument/2006/relationships/slide" Target="/ppt/slides/slide6.xml" Id="Rab7d3aa260ee466b" /><Relationship Type="http://schemas.openxmlformats.org/officeDocument/2006/relationships/slide" Target="/ppt/slides/slide7.xml" Id="R6d70488bc91b4d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e25401309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71aa4fed4e96" /><Relationship Type="http://schemas.openxmlformats.org/officeDocument/2006/relationships/theme" Target="/ppt/slideMasters/theme/theme1.xml" Id="R4931a9c8b5be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b71aa4fed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2cb6415fd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8e9c4a79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c094730e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ee6c27e65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0e917a30c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5660ab7f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0043c665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INVESTERAAS &amp;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VESTERAAS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56H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erlend.vesteraas@gmail.com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916 034 881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