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42d5d8f61b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d45ee1b2c64996"/>
  </p:sldMasterIdLst>
  <p:sldIdLst>
    <p:sldId xmlns:r="http://schemas.openxmlformats.org/officeDocument/2006/relationships" id="256" r:id="Rac092d8f9a1e4a57"/>
    <p:sldId xmlns:r="http://schemas.openxmlformats.org/officeDocument/2006/relationships" id="257" r:id="R35846854bf3f417d"/>
    <p:sldId xmlns:r="http://schemas.openxmlformats.org/officeDocument/2006/relationships" id="258" r:id="Re25a4516ce7c472c"/>
    <p:sldId xmlns:r="http://schemas.openxmlformats.org/officeDocument/2006/relationships" id="259" r:id="R405151789d5d433b"/>
    <p:sldId xmlns:r="http://schemas.openxmlformats.org/officeDocument/2006/relationships" id="260" r:id="R9f1a31c7ad564b57"/>
    <p:sldId xmlns:r="http://schemas.openxmlformats.org/officeDocument/2006/relationships" id="261" r:id="R44aa6e6b046748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d45ee1b2c64996" /><Relationship Type="http://schemas.openxmlformats.org/officeDocument/2006/relationships/slide" Target="/ppt/slides/slide1.xml" Id="Rac092d8f9a1e4a57" /><Relationship Type="http://schemas.openxmlformats.org/officeDocument/2006/relationships/slide" Target="/ppt/slides/slide2.xml" Id="R35846854bf3f417d" /><Relationship Type="http://schemas.openxmlformats.org/officeDocument/2006/relationships/slide" Target="/ppt/slides/slide3.xml" Id="Re25a4516ce7c472c" /><Relationship Type="http://schemas.openxmlformats.org/officeDocument/2006/relationships/slide" Target="/ppt/slides/slide4.xml" Id="R405151789d5d433b" /><Relationship Type="http://schemas.openxmlformats.org/officeDocument/2006/relationships/slide" Target="/ppt/slides/slide5.xml" Id="R9f1a31c7ad564b57" /><Relationship Type="http://schemas.openxmlformats.org/officeDocument/2006/relationships/slide" Target="/ppt/slides/slide6.xml" Id="R44aa6e6b046748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d0714d2ea4e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ee7baa0ac4fff" /><Relationship Type="http://schemas.openxmlformats.org/officeDocument/2006/relationships/theme" Target="/ppt/slideMasters/theme/theme1.xml" Id="Rb91421ffeb4848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eee7baa0ac4f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5e752f1654d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9896a49cc49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18629a95047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881053f4d4a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f3b69b33340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7f3fda5c74e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KILDEHAUGEN 10 MIDLERTIDIG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KILDEHAUGEN 10 MIDLERTIDIG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KILDEHAUGEN 10 MIDLERTIDIG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KILDEHAUGEN 10 MIDLERTIDIG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KILDEHAUGEN 10 MIDLERTIDIG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KILDEHAUGEN 10 MIDLERTIDIG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KILDEHAUGEN 10 MIDLERTIDIG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916 036 639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KILDEHAUGEN 10 MIDLERTIDIG AS</a:t>
            </a:r>
          </a:p>
        </p:txBody>
      </p:sp>
    </p:spTree>
  </p:cSld>
  <p:clrMapOvr>
    <a:masterClrMapping xmlns:a="http://schemas.openxmlformats.org/drawingml/2006/main"/>
  </p:clrMapOvr>
</p:sld>
</file>